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1"/>
  </p:notesMasterIdLst>
  <p:sldIdLst>
    <p:sldId id="256" r:id="rId2"/>
    <p:sldId id="257" r:id="rId3"/>
    <p:sldId id="258" r:id="rId4"/>
    <p:sldId id="261" r:id="rId5"/>
    <p:sldId id="260" r:id="rId6"/>
    <p:sldId id="291" r:id="rId7"/>
    <p:sldId id="259" r:id="rId8"/>
    <p:sldId id="262" r:id="rId9"/>
    <p:sldId id="289" r:id="rId10"/>
    <p:sldId id="290" r:id="rId11"/>
    <p:sldId id="263" r:id="rId12"/>
    <p:sldId id="264" r:id="rId13"/>
    <p:sldId id="292" r:id="rId14"/>
    <p:sldId id="266" r:id="rId15"/>
    <p:sldId id="293" r:id="rId16"/>
    <p:sldId id="294" r:id="rId17"/>
    <p:sldId id="295" r:id="rId18"/>
    <p:sldId id="296" r:id="rId19"/>
    <p:sldId id="297" r:id="rId20"/>
  </p:sldIdLst>
  <p:sldSz cx="9144000" cy="5143500" type="screen16x9"/>
  <p:notesSz cx="6858000" cy="9144000"/>
  <p:embeddedFontLst>
    <p:embeddedFont>
      <p:font typeface="Bebas Neue" panose="020B0606020202050201" pitchFamily="34" charset="0"/>
      <p:regular r:id="rId22"/>
    </p:embeddedFont>
    <p:embeddedFont>
      <p:font typeface="DM Sans" pitchFamily="2" charset="0"/>
      <p:regular r:id="rId23"/>
      <p:bold r:id="rId24"/>
      <p:italic r:id="rId25"/>
      <p:boldItalic r:id="rId26"/>
    </p:embeddedFont>
    <p:embeddedFont>
      <p:font typeface="Mina" panose="020B0604020202020204" charset="0"/>
      <p:regular r:id="rId27"/>
      <p:bold r:id="rId28"/>
    </p:embeddedFont>
    <p:embeddedFont>
      <p:font typeface="Nunito Light" pitchFamily="2" charset="0"/>
      <p:regular r:id="rId29"/>
      <p:italic r:id="rId30"/>
    </p:embeddedFont>
    <p:embeddedFont>
      <p:font typeface="Poppins" panose="000005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0F5F417-5D30-410C-A5D5-85A9DE9BDC42}">
  <a:tblStyle styleId="{20F5F417-5D30-410C-A5D5-85A9DE9BDC4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3725" autoAdjust="0"/>
  </p:normalViewPr>
  <p:slideViewPr>
    <p:cSldViewPr snapToGrid="0">
      <p:cViewPr varScale="1">
        <p:scale>
          <a:sx n="99" d="100"/>
          <a:sy n="99" d="100"/>
        </p:scale>
        <p:origin x="955"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jpg>
</file>

<file path=ppt/media/image12.jpg>
</file>

<file path=ppt/media/image13.jpg>
</file>

<file path=ppt/media/image14.jpg>
</file>

<file path=ppt/media/image15.jp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5817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3c8230601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3c8230601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0137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0121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5471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7977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00564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13c8230601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13c823060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4981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13c8230601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13c8230601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467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45896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004585"/>
            </a:gs>
            <a:gs pos="100000">
              <a:srgbClr val="010101"/>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pic>
        <p:nvPicPr>
          <p:cNvPr id="10" name="Google Shape;10;p2"/>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sp>
        <p:nvSpPr>
          <p:cNvPr id="11" name="Google Shape;11;p2"/>
          <p:cNvSpPr txBox="1">
            <a:spLocks noGrp="1"/>
          </p:cNvSpPr>
          <p:nvPr>
            <p:ph type="ctrTitle"/>
          </p:nvPr>
        </p:nvSpPr>
        <p:spPr>
          <a:xfrm>
            <a:off x="713225" y="849550"/>
            <a:ext cx="6480000" cy="2180700"/>
          </a:xfrm>
          <a:prstGeom prst="rect">
            <a:avLst/>
          </a:prstGeom>
          <a:effectLst>
            <a:outerShdw blurRad="57150" dist="133350" dir="6000000" algn="bl" rotWithShape="0">
              <a:schemeClr val="dk1">
                <a:alpha val="64999"/>
              </a:schemeClr>
            </a:outerShdw>
          </a:effectLst>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96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713225" y="3106575"/>
            <a:ext cx="5224500" cy="38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3" name="Google Shape;13;p2"/>
          <p:cNvPicPr preferRelativeResize="0"/>
          <p:nvPr/>
        </p:nvPicPr>
        <p:blipFill rotWithShape="1">
          <a:blip r:embed="rId3">
            <a:alphaModFix/>
          </a:blip>
          <a:srcRect t="35947" r="43323" b="-4379"/>
          <a:stretch/>
        </p:blipFill>
        <p:spPr>
          <a:xfrm>
            <a:off x="7739845" y="20850"/>
            <a:ext cx="1404150" cy="1276475"/>
          </a:xfrm>
          <a:prstGeom prst="rect">
            <a:avLst/>
          </a:prstGeom>
          <a:noFill/>
          <a:ln>
            <a:noFill/>
          </a:ln>
        </p:spPr>
      </p:pic>
      <p:grpSp>
        <p:nvGrpSpPr>
          <p:cNvPr id="14" name="Google Shape;14;p2"/>
          <p:cNvGrpSpPr/>
          <p:nvPr/>
        </p:nvGrpSpPr>
        <p:grpSpPr>
          <a:xfrm>
            <a:off x="7227775" y="143744"/>
            <a:ext cx="3338100" cy="1030706"/>
            <a:chOff x="7227775" y="143744"/>
            <a:chExt cx="3338100" cy="1030706"/>
          </a:xfrm>
        </p:grpSpPr>
        <p:sp>
          <p:nvSpPr>
            <p:cNvPr id="15" name="Google Shape;15;p2"/>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flipH="1">
              <a:off x="7227775" y="10967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169"/>
        <p:cNvGrpSpPr/>
        <p:nvPr/>
      </p:nvGrpSpPr>
      <p:grpSpPr>
        <a:xfrm>
          <a:off x="0" y="0"/>
          <a:ext cx="0" cy="0"/>
          <a:chOff x="0" y="0"/>
          <a:chExt cx="0" cy="0"/>
        </a:xfrm>
      </p:grpSpPr>
      <p:pic>
        <p:nvPicPr>
          <p:cNvPr id="170" name="Google Shape;170;p13"/>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pic>
        <p:nvPicPr>
          <p:cNvPr id="171" name="Google Shape;171;p13"/>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sp>
        <p:nvSpPr>
          <p:cNvPr id="172" name="Google Shape;172;p13"/>
          <p:cNvSpPr txBox="1">
            <a:spLocks noGrp="1"/>
          </p:cNvSpPr>
          <p:nvPr>
            <p:ph type="title"/>
          </p:nvPr>
        </p:nvSpPr>
        <p:spPr>
          <a:xfrm>
            <a:off x="720000" y="2221350"/>
            <a:ext cx="2280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3" name="Google Shape;173;p13"/>
          <p:cNvSpPr txBox="1">
            <a:spLocks noGrp="1"/>
          </p:cNvSpPr>
          <p:nvPr>
            <p:ph type="subTitle" idx="1"/>
          </p:nvPr>
        </p:nvSpPr>
        <p:spPr>
          <a:xfrm>
            <a:off x="720000" y="2675921"/>
            <a:ext cx="2280300" cy="12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174" name="Google Shape;174;p13"/>
          <p:cNvSpPr txBox="1">
            <a:spLocks noGrp="1"/>
          </p:cNvSpPr>
          <p:nvPr>
            <p:ph type="title" idx="2"/>
          </p:nvPr>
        </p:nvSpPr>
        <p:spPr>
          <a:xfrm>
            <a:off x="3340623" y="2221350"/>
            <a:ext cx="2280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5" name="Google Shape;175;p13"/>
          <p:cNvSpPr txBox="1">
            <a:spLocks noGrp="1"/>
          </p:cNvSpPr>
          <p:nvPr>
            <p:ph type="subTitle" idx="3"/>
          </p:nvPr>
        </p:nvSpPr>
        <p:spPr>
          <a:xfrm>
            <a:off x="3340623" y="2675921"/>
            <a:ext cx="2280300" cy="12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176" name="Google Shape;176;p13"/>
          <p:cNvSpPr txBox="1">
            <a:spLocks noGrp="1"/>
          </p:cNvSpPr>
          <p:nvPr>
            <p:ph type="title" idx="4"/>
          </p:nvPr>
        </p:nvSpPr>
        <p:spPr>
          <a:xfrm>
            <a:off x="5961253" y="2221350"/>
            <a:ext cx="2280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b="1"/>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7" name="Google Shape;177;p13"/>
          <p:cNvSpPr txBox="1">
            <a:spLocks noGrp="1"/>
          </p:cNvSpPr>
          <p:nvPr>
            <p:ph type="subTitle" idx="5"/>
          </p:nvPr>
        </p:nvSpPr>
        <p:spPr>
          <a:xfrm>
            <a:off x="5961253" y="2675921"/>
            <a:ext cx="2280300" cy="12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sp>
        <p:nvSpPr>
          <p:cNvPr id="178" name="Google Shape;178;p13"/>
          <p:cNvSpPr txBox="1">
            <a:spLocks noGrp="1"/>
          </p:cNvSpPr>
          <p:nvPr>
            <p:ph type="title" idx="6" hasCustomPrompt="1"/>
          </p:nvPr>
        </p:nvSpPr>
        <p:spPr>
          <a:xfrm>
            <a:off x="810600" y="1677567"/>
            <a:ext cx="734700" cy="447600"/>
          </a:xfrm>
          <a:prstGeom prst="rect">
            <a:avLst/>
          </a:prstGeom>
          <a:gradFill>
            <a:gsLst>
              <a:gs pos="0">
                <a:schemeClr val="accent2">
                  <a:alpha val="44050"/>
                </a:schemeClr>
              </a:gs>
              <a:gs pos="100000">
                <a:srgbClr val="A6FFFF">
                  <a:alpha val="0"/>
                  <a:alpha val="44050"/>
                </a:srgbClr>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9" name="Google Shape;179;p13"/>
          <p:cNvSpPr txBox="1">
            <a:spLocks noGrp="1"/>
          </p:cNvSpPr>
          <p:nvPr>
            <p:ph type="title" idx="7" hasCustomPrompt="1"/>
          </p:nvPr>
        </p:nvSpPr>
        <p:spPr>
          <a:xfrm>
            <a:off x="3438236" y="1677567"/>
            <a:ext cx="734700" cy="447600"/>
          </a:xfrm>
          <a:prstGeom prst="rect">
            <a:avLst/>
          </a:prstGeom>
          <a:gradFill>
            <a:gsLst>
              <a:gs pos="0">
                <a:schemeClr val="accent2">
                  <a:alpha val="44050"/>
                </a:schemeClr>
              </a:gs>
              <a:gs pos="100000">
                <a:srgbClr val="A6FFFF">
                  <a:alpha val="0"/>
                  <a:alpha val="44050"/>
                </a:srgbClr>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0" name="Google Shape;180;p13"/>
          <p:cNvSpPr txBox="1">
            <a:spLocks noGrp="1"/>
          </p:cNvSpPr>
          <p:nvPr>
            <p:ph type="title" idx="8" hasCustomPrompt="1"/>
          </p:nvPr>
        </p:nvSpPr>
        <p:spPr>
          <a:xfrm>
            <a:off x="6065879" y="1677567"/>
            <a:ext cx="734700" cy="447600"/>
          </a:xfrm>
          <a:prstGeom prst="rect">
            <a:avLst/>
          </a:prstGeom>
          <a:gradFill>
            <a:gsLst>
              <a:gs pos="0">
                <a:schemeClr val="accent2">
                  <a:alpha val="44050"/>
                </a:schemeClr>
              </a:gs>
              <a:gs pos="100000">
                <a:srgbClr val="A6FFFF">
                  <a:alpha val="0"/>
                  <a:alpha val="44050"/>
                </a:srgbClr>
              </a:gs>
            </a:gsLst>
            <a:lin ang="0" scaled="0"/>
          </a:gradFill>
        </p:spPr>
        <p:txBody>
          <a:bodyPr spcFirstLastPara="1" wrap="square" lIns="91425" tIns="91425" rIns="91425" bIns="91425" anchor="ctr" anchorCtr="0">
            <a:noAutofit/>
          </a:bodyPr>
          <a:lstStyle>
            <a:lvl1pPr lvl="0" rtl="0">
              <a:spcBef>
                <a:spcPts val="0"/>
              </a:spcBef>
              <a:spcAft>
                <a:spcPts val="0"/>
              </a:spcAft>
              <a:buSzPts val="3000"/>
              <a:buNone/>
              <a:defRPr sz="3000" b="1">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1" name="Google Shape;181;p13"/>
          <p:cNvSpPr txBox="1">
            <a:spLocks noGrp="1"/>
          </p:cNvSpPr>
          <p:nvPr>
            <p:ph type="title" idx="9"/>
          </p:nvPr>
        </p:nvSpPr>
        <p:spPr>
          <a:xfrm>
            <a:off x="720000" y="539500"/>
            <a:ext cx="77040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2" name="Google Shape;182;p13"/>
          <p:cNvGrpSpPr/>
          <p:nvPr/>
        </p:nvGrpSpPr>
        <p:grpSpPr>
          <a:xfrm>
            <a:off x="-1857700" y="-12"/>
            <a:ext cx="11001695" cy="5202688"/>
            <a:chOff x="-1857700" y="-12"/>
            <a:chExt cx="11001695" cy="5202688"/>
          </a:xfrm>
        </p:grpSpPr>
        <p:grpSp>
          <p:nvGrpSpPr>
            <p:cNvPr id="183" name="Google Shape;183;p13"/>
            <p:cNvGrpSpPr/>
            <p:nvPr/>
          </p:nvGrpSpPr>
          <p:grpSpPr>
            <a:xfrm flipH="1">
              <a:off x="720000" y="257022"/>
              <a:ext cx="539554" cy="133953"/>
              <a:chOff x="770567" y="4052950"/>
              <a:chExt cx="703368" cy="174600"/>
            </a:xfrm>
          </p:grpSpPr>
          <p:sp>
            <p:nvSpPr>
              <p:cNvPr id="184" name="Google Shape;184;p13"/>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9" name="Google Shape;189;p13"/>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nvGrpSpPr>
            <p:cNvPr id="190" name="Google Shape;190;p13"/>
            <p:cNvGrpSpPr/>
            <p:nvPr/>
          </p:nvGrpSpPr>
          <p:grpSpPr>
            <a:xfrm>
              <a:off x="-1857700" y="4415344"/>
              <a:ext cx="3338150" cy="787331"/>
              <a:chOff x="-2298575" y="3619344"/>
              <a:chExt cx="3338150" cy="787331"/>
            </a:xfrm>
          </p:grpSpPr>
          <p:sp>
            <p:nvSpPr>
              <p:cNvPr id="191" name="Google Shape;191;p13"/>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3"/>
            <p:cNvGrpSpPr/>
            <p:nvPr/>
          </p:nvGrpSpPr>
          <p:grpSpPr>
            <a:xfrm>
              <a:off x="-1779849" y="4493185"/>
              <a:ext cx="3474250" cy="421514"/>
              <a:chOff x="3749401" y="491297"/>
              <a:chExt cx="3474250" cy="421514"/>
            </a:xfrm>
          </p:grpSpPr>
          <p:sp>
            <p:nvSpPr>
              <p:cNvPr id="195" name="Google Shape;195;p13"/>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99"/>
        <p:cNvGrpSpPr/>
        <p:nvPr/>
      </p:nvGrpSpPr>
      <p:grpSpPr>
        <a:xfrm>
          <a:off x="0" y="0"/>
          <a:ext cx="0" cy="0"/>
          <a:chOff x="0" y="0"/>
          <a:chExt cx="0" cy="0"/>
        </a:xfrm>
      </p:grpSpPr>
      <p:pic>
        <p:nvPicPr>
          <p:cNvPr id="200" name="Google Shape;200;p14"/>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201" name="Google Shape;201;p14"/>
          <p:cNvSpPr txBox="1">
            <a:spLocks noGrp="1"/>
          </p:cNvSpPr>
          <p:nvPr>
            <p:ph type="subTitle" idx="1"/>
          </p:nvPr>
        </p:nvSpPr>
        <p:spPr>
          <a:xfrm>
            <a:off x="720000" y="1306075"/>
            <a:ext cx="4299300" cy="329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Nunito Light"/>
              <a:buChar char="●"/>
              <a:defRPr sz="1100"/>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202" name="Google Shape;202;p14"/>
          <p:cNvSpPr txBox="1">
            <a:spLocks noGrp="1"/>
          </p:cNvSpPr>
          <p:nvPr>
            <p:ph type="title"/>
          </p:nvPr>
        </p:nvSpPr>
        <p:spPr>
          <a:xfrm>
            <a:off x="720000" y="539500"/>
            <a:ext cx="77040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14"/>
          <p:cNvSpPr>
            <a:spLocks noGrp="1"/>
          </p:cNvSpPr>
          <p:nvPr>
            <p:ph type="pic" idx="2"/>
          </p:nvPr>
        </p:nvSpPr>
        <p:spPr>
          <a:xfrm>
            <a:off x="5228150" y="1306075"/>
            <a:ext cx="3195900" cy="3297900"/>
          </a:xfrm>
          <a:prstGeom prst="rect">
            <a:avLst/>
          </a:prstGeom>
          <a:noFill/>
          <a:ln>
            <a:noFill/>
          </a:ln>
        </p:spPr>
      </p:sp>
      <p:grpSp>
        <p:nvGrpSpPr>
          <p:cNvPr id="204" name="Google Shape;204;p14"/>
          <p:cNvGrpSpPr/>
          <p:nvPr/>
        </p:nvGrpSpPr>
        <p:grpSpPr>
          <a:xfrm>
            <a:off x="474825" y="269847"/>
            <a:ext cx="7890204" cy="4661953"/>
            <a:chOff x="474825" y="269847"/>
            <a:chExt cx="7890204" cy="4661953"/>
          </a:xfrm>
        </p:grpSpPr>
        <p:grpSp>
          <p:nvGrpSpPr>
            <p:cNvPr id="205" name="Google Shape;205;p14"/>
            <p:cNvGrpSpPr/>
            <p:nvPr/>
          </p:nvGrpSpPr>
          <p:grpSpPr>
            <a:xfrm flipH="1">
              <a:off x="474825" y="269847"/>
              <a:ext cx="539554" cy="133953"/>
              <a:chOff x="770567" y="4052950"/>
              <a:chExt cx="703368" cy="174600"/>
            </a:xfrm>
          </p:grpSpPr>
          <p:sp>
            <p:nvSpPr>
              <p:cNvPr id="206" name="Google Shape;206;p14"/>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14"/>
            <p:cNvGrpSpPr/>
            <p:nvPr/>
          </p:nvGrpSpPr>
          <p:grpSpPr>
            <a:xfrm>
              <a:off x="7825475" y="4797847"/>
              <a:ext cx="539554" cy="133953"/>
              <a:chOff x="770567" y="4052950"/>
              <a:chExt cx="703368" cy="174600"/>
            </a:xfrm>
          </p:grpSpPr>
          <p:sp>
            <p:nvSpPr>
              <p:cNvPr id="212" name="Google Shape;212;p14"/>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4"/>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4"/>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17" name="Google Shape;217;p14"/>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18"/>
        <p:cNvGrpSpPr/>
        <p:nvPr/>
      </p:nvGrpSpPr>
      <p:grpSpPr>
        <a:xfrm>
          <a:off x="0" y="0"/>
          <a:ext cx="0" cy="0"/>
          <a:chOff x="0" y="0"/>
          <a:chExt cx="0" cy="0"/>
        </a:xfrm>
      </p:grpSpPr>
      <p:pic>
        <p:nvPicPr>
          <p:cNvPr id="219" name="Google Shape;219;p15"/>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220" name="Google Shape;220;p15"/>
          <p:cNvSpPr txBox="1">
            <a:spLocks noGrp="1"/>
          </p:cNvSpPr>
          <p:nvPr>
            <p:ph type="subTitle" idx="1"/>
          </p:nvPr>
        </p:nvSpPr>
        <p:spPr>
          <a:xfrm>
            <a:off x="1567650" y="1466725"/>
            <a:ext cx="6863400" cy="1924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32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221" name="Google Shape;221;p15"/>
          <p:cNvSpPr txBox="1">
            <a:spLocks noGrp="1"/>
          </p:cNvSpPr>
          <p:nvPr>
            <p:ph type="title"/>
          </p:nvPr>
        </p:nvSpPr>
        <p:spPr>
          <a:xfrm>
            <a:off x="3861300" y="3624575"/>
            <a:ext cx="4569600" cy="5094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algn="r" rtl="0">
              <a:spcBef>
                <a:spcPts val="0"/>
              </a:spcBef>
              <a:spcAft>
                <a:spcPts val="0"/>
              </a:spcAft>
              <a:buSzPts val="2400"/>
              <a:buNone/>
              <a:defRPr sz="2400" b="1"/>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grpSp>
        <p:nvGrpSpPr>
          <p:cNvPr id="222" name="Google Shape;222;p15"/>
          <p:cNvGrpSpPr/>
          <p:nvPr/>
        </p:nvGrpSpPr>
        <p:grpSpPr>
          <a:xfrm>
            <a:off x="-16405" y="-12"/>
            <a:ext cx="9160400" cy="5143500"/>
            <a:chOff x="-16405" y="-12"/>
            <a:chExt cx="9160400" cy="5143500"/>
          </a:xfrm>
        </p:grpSpPr>
        <p:pic>
          <p:nvPicPr>
            <p:cNvPr id="223" name="Google Shape;223;p15"/>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pic>
          <p:nvPicPr>
            <p:cNvPr id="224" name="Google Shape;224;p15"/>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grpSp>
        <p:nvGrpSpPr>
          <p:cNvPr id="225" name="Google Shape;225;p15"/>
          <p:cNvGrpSpPr/>
          <p:nvPr/>
        </p:nvGrpSpPr>
        <p:grpSpPr>
          <a:xfrm>
            <a:off x="-1922025" y="4340769"/>
            <a:ext cx="3338150" cy="802731"/>
            <a:chOff x="-2298575" y="3619344"/>
            <a:chExt cx="3338150" cy="802731"/>
          </a:xfrm>
        </p:grpSpPr>
        <p:sp>
          <p:nvSpPr>
            <p:cNvPr id="226" name="Google Shape;226;p15"/>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1247331" y="4106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5"/>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29"/>
        <p:cNvGrpSpPr/>
        <p:nvPr/>
      </p:nvGrpSpPr>
      <p:grpSpPr>
        <a:xfrm>
          <a:off x="0" y="0"/>
          <a:ext cx="0" cy="0"/>
          <a:chOff x="0" y="0"/>
          <a:chExt cx="0" cy="0"/>
        </a:xfrm>
      </p:grpSpPr>
      <p:pic>
        <p:nvPicPr>
          <p:cNvPr id="230" name="Google Shape;230;p16"/>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231" name="Google Shape;231;p16"/>
          <p:cNvSpPr txBox="1">
            <a:spLocks noGrp="1"/>
          </p:cNvSpPr>
          <p:nvPr>
            <p:ph type="subTitle" idx="1"/>
          </p:nvPr>
        </p:nvSpPr>
        <p:spPr>
          <a:xfrm>
            <a:off x="4560848" y="1414775"/>
            <a:ext cx="3447300" cy="301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32" name="Google Shape;232;p16"/>
          <p:cNvSpPr txBox="1">
            <a:spLocks noGrp="1"/>
          </p:cNvSpPr>
          <p:nvPr>
            <p:ph type="subTitle" idx="2"/>
          </p:nvPr>
        </p:nvSpPr>
        <p:spPr>
          <a:xfrm>
            <a:off x="720000" y="1414775"/>
            <a:ext cx="3447300" cy="301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b="0"/>
            </a:lvl1pPr>
            <a:lvl2pPr lvl="1" algn="ctr" rtl="0">
              <a:lnSpc>
                <a:spcPct val="100000"/>
              </a:lnSpc>
              <a:spcBef>
                <a:spcPts val="0"/>
              </a:spcBef>
              <a:spcAft>
                <a:spcPts val="0"/>
              </a:spcAft>
              <a:buSzPts val="1100"/>
              <a:buNone/>
              <a:defRPr sz="1100"/>
            </a:lvl2pPr>
            <a:lvl3pPr lvl="2" algn="ctr" rtl="0">
              <a:lnSpc>
                <a:spcPct val="100000"/>
              </a:lnSpc>
              <a:spcBef>
                <a:spcPts val="0"/>
              </a:spcBef>
              <a:spcAft>
                <a:spcPts val="0"/>
              </a:spcAft>
              <a:buSzPts val="1100"/>
              <a:buNone/>
              <a:defRPr sz="1100"/>
            </a:lvl3pPr>
            <a:lvl4pPr lvl="3" algn="ctr" rtl="0">
              <a:lnSpc>
                <a:spcPct val="100000"/>
              </a:lnSpc>
              <a:spcBef>
                <a:spcPts val="0"/>
              </a:spcBef>
              <a:spcAft>
                <a:spcPts val="0"/>
              </a:spcAft>
              <a:buSzPts val="1100"/>
              <a:buNone/>
              <a:defRPr sz="1100"/>
            </a:lvl4pPr>
            <a:lvl5pPr lvl="4" algn="ctr" rtl="0">
              <a:lnSpc>
                <a:spcPct val="100000"/>
              </a:lnSpc>
              <a:spcBef>
                <a:spcPts val="0"/>
              </a:spcBef>
              <a:spcAft>
                <a:spcPts val="0"/>
              </a:spcAft>
              <a:buSzPts val="1100"/>
              <a:buNone/>
              <a:defRPr sz="1100"/>
            </a:lvl5pPr>
            <a:lvl6pPr lvl="5" algn="ctr" rtl="0">
              <a:lnSpc>
                <a:spcPct val="100000"/>
              </a:lnSpc>
              <a:spcBef>
                <a:spcPts val="0"/>
              </a:spcBef>
              <a:spcAft>
                <a:spcPts val="0"/>
              </a:spcAft>
              <a:buSzPts val="1100"/>
              <a:buNone/>
              <a:defRPr sz="1100"/>
            </a:lvl6pPr>
            <a:lvl7pPr lvl="6" algn="ctr" rtl="0">
              <a:lnSpc>
                <a:spcPct val="100000"/>
              </a:lnSpc>
              <a:spcBef>
                <a:spcPts val="0"/>
              </a:spcBef>
              <a:spcAft>
                <a:spcPts val="0"/>
              </a:spcAft>
              <a:buSzPts val="1100"/>
              <a:buNone/>
              <a:defRPr sz="1100"/>
            </a:lvl7pPr>
            <a:lvl8pPr lvl="7" algn="ctr" rtl="0">
              <a:lnSpc>
                <a:spcPct val="100000"/>
              </a:lnSpc>
              <a:spcBef>
                <a:spcPts val="0"/>
              </a:spcBef>
              <a:spcAft>
                <a:spcPts val="0"/>
              </a:spcAft>
              <a:buSzPts val="1100"/>
              <a:buNone/>
              <a:defRPr sz="1100"/>
            </a:lvl8pPr>
            <a:lvl9pPr lvl="8" algn="ctr" rtl="0">
              <a:lnSpc>
                <a:spcPct val="100000"/>
              </a:lnSpc>
              <a:spcBef>
                <a:spcPts val="0"/>
              </a:spcBef>
              <a:spcAft>
                <a:spcPts val="0"/>
              </a:spcAft>
              <a:buSzPts val="1100"/>
              <a:buNone/>
              <a:defRPr sz="1100"/>
            </a:lvl9pPr>
          </a:lstStyle>
          <a:p>
            <a:endParaRPr/>
          </a:p>
        </p:txBody>
      </p:sp>
      <p:sp>
        <p:nvSpPr>
          <p:cNvPr id="233" name="Google Shape;233;p16"/>
          <p:cNvSpPr txBox="1">
            <a:spLocks noGrp="1"/>
          </p:cNvSpPr>
          <p:nvPr>
            <p:ph type="title"/>
          </p:nvPr>
        </p:nvSpPr>
        <p:spPr>
          <a:xfrm>
            <a:off x="720000" y="539500"/>
            <a:ext cx="77040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4" name="Google Shape;234;p16"/>
          <p:cNvGrpSpPr/>
          <p:nvPr/>
        </p:nvGrpSpPr>
        <p:grpSpPr>
          <a:xfrm>
            <a:off x="-1857700" y="-486526"/>
            <a:ext cx="12423575" cy="5630014"/>
            <a:chOff x="-1857700" y="-486526"/>
            <a:chExt cx="12423575" cy="5630014"/>
          </a:xfrm>
        </p:grpSpPr>
        <p:grpSp>
          <p:nvGrpSpPr>
            <p:cNvPr id="235" name="Google Shape;235;p16"/>
            <p:cNvGrpSpPr/>
            <p:nvPr/>
          </p:nvGrpSpPr>
          <p:grpSpPr>
            <a:xfrm>
              <a:off x="5647300" y="4779947"/>
              <a:ext cx="539554" cy="133953"/>
              <a:chOff x="770567" y="4052950"/>
              <a:chExt cx="703368" cy="174600"/>
            </a:xfrm>
          </p:grpSpPr>
          <p:sp>
            <p:nvSpPr>
              <p:cNvPr id="236" name="Google Shape;236;p16"/>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6"/>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6"/>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6"/>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6"/>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16"/>
            <p:cNvGrpSpPr/>
            <p:nvPr/>
          </p:nvGrpSpPr>
          <p:grpSpPr>
            <a:xfrm flipH="1">
              <a:off x="720000" y="257447"/>
              <a:ext cx="539554" cy="133953"/>
              <a:chOff x="770567" y="4052950"/>
              <a:chExt cx="703368" cy="174600"/>
            </a:xfrm>
          </p:grpSpPr>
          <p:sp>
            <p:nvSpPr>
              <p:cNvPr id="242" name="Google Shape;242;p16"/>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6"/>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6"/>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6"/>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6"/>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47" name="Google Shape;247;p16"/>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248" name="Google Shape;248;p16"/>
            <p:cNvGrpSpPr/>
            <p:nvPr/>
          </p:nvGrpSpPr>
          <p:grpSpPr>
            <a:xfrm>
              <a:off x="-1857700" y="4339200"/>
              <a:ext cx="3338150" cy="802050"/>
              <a:chOff x="-2298575" y="3848000"/>
              <a:chExt cx="3338150" cy="802050"/>
            </a:xfrm>
          </p:grpSpPr>
          <p:sp>
            <p:nvSpPr>
              <p:cNvPr id="249" name="Google Shape;249;p16"/>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6"/>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6"/>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16"/>
            <p:cNvGrpSpPr/>
            <p:nvPr/>
          </p:nvGrpSpPr>
          <p:grpSpPr>
            <a:xfrm>
              <a:off x="-1779849" y="4569385"/>
              <a:ext cx="3474250" cy="421514"/>
              <a:chOff x="3749401" y="491297"/>
              <a:chExt cx="3474250" cy="421514"/>
            </a:xfrm>
          </p:grpSpPr>
          <p:sp>
            <p:nvSpPr>
              <p:cNvPr id="253" name="Google Shape;253;p16"/>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6"/>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6"/>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 name="Google Shape;257;p16"/>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nvGrpSpPr>
            <p:cNvPr id="258" name="Google Shape;258;p16"/>
            <p:cNvGrpSpPr/>
            <p:nvPr/>
          </p:nvGrpSpPr>
          <p:grpSpPr>
            <a:xfrm>
              <a:off x="7227775" y="-237256"/>
              <a:ext cx="3338100" cy="787331"/>
              <a:chOff x="7227775" y="143744"/>
              <a:chExt cx="3338100" cy="787331"/>
            </a:xfrm>
          </p:grpSpPr>
          <p:sp>
            <p:nvSpPr>
              <p:cNvPr id="259" name="Google Shape;259;p16"/>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6"/>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6"/>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 name="Google Shape;262;p16"/>
            <p:cNvGrpSpPr/>
            <p:nvPr/>
          </p:nvGrpSpPr>
          <p:grpSpPr>
            <a:xfrm>
              <a:off x="6485838" y="-486526"/>
              <a:ext cx="3916014" cy="877925"/>
              <a:chOff x="6485838" y="199274"/>
              <a:chExt cx="3916014" cy="877925"/>
            </a:xfrm>
          </p:grpSpPr>
          <p:sp>
            <p:nvSpPr>
              <p:cNvPr id="263" name="Google Shape;263;p16"/>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6"/>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6"/>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6"/>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6"/>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6"/>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6"/>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3_1_1">
    <p:spTree>
      <p:nvGrpSpPr>
        <p:cNvPr id="1" name="Shape 281"/>
        <p:cNvGrpSpPr/>
        <p:nvPr/>
      </p:nvGrpSpPr>
      <p:grpSpPr>
        <a:xfrm>
          <a:off x="0" y="0"/>
          <a:ext cx="0" cy="0"/>
          <a:chOff x="0" y="0"/>
          <a:chExt cx="0" cy="0"/>
        </a:xfrm>
      </p:grpSpPr>
      <p:pic>
        <p:nvPicPr>
          <p:cNvPr id="282" name="Google Shape;282;p18"/>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grpSp>
        <p:nvGrpSpPr>
          <p:cNvPr id="283" name="Google Shape;283;p18"/>
          <p:cNvGrpSpPr/>
          <p:nvPr/>
        </p:nvGrpSpPr>
        <p:grpSpPr>
          <a:xfrm rot="10800000" flipH="1">
            <a:off x="-1779849" y="-3"/>
            <a:ext cx="3474250" cy="4886465"/>
            <a:chOff x="-1779849" y="257022"/>
            <a:chExt cx="3474250" cy="4886465"/>
          </a:xfrm>
        </p:grpSpPr>
        <p:grpSp>
          <p:nvGrpSpPr>
            <p:cNvPr id="284" name="Google Shape;284;p18"/>
            <p:cNvGrpSpPr/>
            <p:nvPr/>
          </p:nvGrpSpPr>
          <p:grpSpPr>
            <a:xfrm flipH="1">
              <a:off x="720000" y="257022"/>
              <a:ext cx="539554" cy="133953"/>
              <a:chOff x="770567" y="4052950"/>
              <a:chExt cx="703368" cy="174600"/>
            </a:xfrm>
          </p:grpSpPr>
          <p:sp>
            <p:nvSpPr>
              <p:cNvPr id="285" name="Google Shape;285;p18"/>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8"/>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8"/>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8"/>
            <p:cNvGrpSpPr/>
            <p:nvPr/>
          </p:nvGrpSpPr>
          <p:grpSpPr>
            <a:xfrm>
              <a:off x="-1779849" y="3867013"/>
              <a:ext cx="3474250" cy="1276475"/>
              <a:chOff x="-1779849" y="3867013"/>
              <a:chExt cx="3474250" cy="1276475"/>
            </a:xfrm>
          </p:grpSpPr>
          <p:pic>
            <p:nvPicPr>
              <p:cNvPr id="291" name="Google Shape;291;p18"/>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292" name="Google Shape;292;p18"/>
              <p:cNvGrpSpPr/>
              <p:nvPr/>
            </p:nvGrpSpPr>
            <p:grpSpPr>
              <a:xfrm>
                <a:off x="-1779849" y="4493185"/>
                <a:ext cx="3474250" cy="421514"/>
                <a:chOff x="3749401" y="491297"/>
                <a:chExt cx="3474250" cy="421514"/>
              </a:xfrm>
            </p:grpSpPr>
            <p:sp>
              <p:nvSpPr>
                <p:cNvPr id="293" name="Google Shape;293;p18"/>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8"/>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8"/>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97" name="Google Shape;297;p18"/>
          <p:cNvGrpSpPr/>
          <p:nvPr/>
        </p:nvGrpSpPr>
        <p:grpSpPr>
          <a:xfrm flipH="1">
            <a:off x="7429501" y="257022"/>
            <a:ext cx="3474250" cy="4886465"/>
            <a:chOff x="-1779849" y="257022"/>
            <a:chExt cx="3474250" cy="4886465"/>
          </a:xfrm>
        </p:grpSpPr>
        <p:grpSp>
          <p:nvGrpSpPr>
            <p:cNvPr id="298" name="Google Shape;298;p18"/>
            <p:cNvGrpSpPr/>
            <p:nvPr/>
          </p:nvGrpSpPr>
          <p:grpSpPr>
            <a:xfrm flipH="1">
              <a:off x="720000" y="257022"/>
              <a:ext cx="539554" cy="133953"/>
              <a:chOff x="770567" y="4052950"/>
              <a:chExt cx="703368" cy="174600"/>
            </a:xfrm>
          </p:grpSpPr>
          <p:sp>
            <p:nvSpPr>
              <p:cNvPr id="299" name="Google Shape;299;p18"/>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8"/>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8"/>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8"/>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8"/>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8"/>
            <p:cNvGrpSpPr/>
            <p:nvPr/>
          </p:nvGrpSpPr>
          <p:grpSpPr>
            <a:xfrm>
              <a:off x="-1779849" y="3867013"/>
              <a:ext cx="3474250" cy="1276475"/>
              <a:chOff x="-1779849" y="3867013"/>
              <a:chExt cx="3474250" cy="1276475"/>
            </a:xfrm>
          </p:grpSpPr>
          <p:pic>
            <p:nvPicPr>
              <p:cNvPr id="305" name="Google Shape;305;p18"/>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306" name="Google Shape;306;p18"/>
              <p:cNvGrpSpPr/>
              <p:nvPr/>
            </p:nvGrpSpPr>
            <p:grpSpPr>
              <a:xfrm>
                <a:off x="-1779849" y="4493185"/>
                <a:ext cx="3474250" cy="421514"/>
                <a:chOff x="3749401" y="491297"/>
                <a:chExt cx="3474250" cy="421514"/>
              </a:xfrm>
            </p:grpSpPr>
            <p:sp>
              <p:nvSpPr>
                <p:cNvPr id="307" name="Google Shape;307;p18"/>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8"/>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8"/>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8"/>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3_1_1_1">
    <p:spTree>
      <p:nvGrpSpPr>
        <p:cNvPr id="1" name="Shape 311"/>
        <p:cNvGrpSpPr/>
        <p:nvPr/>
      </p:nvGrpSpPr>
      <p:grpSpPr>
        <a:xfrm>
          <a:off x="0" y="0"/>
          <a:ext cx="0" cy="0"/>
          <a:chOff x="0" y="0"/>
          <a:chExt cx="0" cy="0"/>
        </a:xfrm>
      </p:grpSpPr>
      <p:pic>
        <p:nvPicPr>
          <p:cNvPr id="312" name="Google Shape;312;p19"/>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grpSp>
        <p:nvGrpSpPr>
          <p:cNvPr id="313" name="Google Shape;313;p19"/>
          <p:cNvGrpSpPr/>
          <p:nvPr/>
        </p:nvGrpSpPr>
        <p:grpSpPr>
          <a:xfrm flipH="1">
            <a:off x="-1425529" y="-486526"/>
            <a:ext cx="12423575" cy="5630014"/>
            <a:chOff x="-1857700" y="-486526"/>
            <a:chExt cx="12423575" cy="5630014"/>
          </a:xfrm>
        </p:grpSpPr>
        <p:grpSp>
          <p:nvGrpSpPr>
            <p:cNvPr id="314" name="Google Shape;314;p19"/>
            <p:cNvGrpSpPr/>
            <p:nvPr/>
          </p:nvGrpSpPr>
          <p:grpSpPr>
            <a:xfrm>
              <a:off x="5647300" y="4779947"/>
              <a:ext cx="539554" cy="133953"/>
              <a:chOff x="770567" y="4052950"/>
              <a:chExt cx="703368" cy="174600"/>
            </a:xfrm>
          </p:grpSpPr>
          <p:sp>
            <p:nvSpPr>
              <p:cNvPr id="315" name="Google Shape;315;p19"/>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9"/>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9"/>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9"/>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9"/>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19"/>
            <p:cNvGrpSpPr/>
            <p:nvPr/>
          </p:nvGrpSpPr>
          <p:grpSpPr>
            <a:xfrm flipH="1">
              <a:off x="720000" y="257447"/>
              <a:ext cx="539554" cy="133953"/>
              <a:chOff x="770567" y="4052950"/>
              <a:chExt cx="703368" cy="174600"/>
            </a:xfrm>
          </p:grpSpPr>
          <p:sp>
            <p:nvSpPr>
              <p:cNvPr id="321" name="Google Shape;321;p19"/>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9"/>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9"/>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9"/>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9"/>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6" name="Google Shape;326;p19"/>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327" name="Google Shape;327;p19"/>
            <p:cNvGrpSpPr/>
            <p:nvPr/>
          </p:nvGrpSpPr>
          <p:grpSpPr>
            <a:xfrm>
              <a:off x="-1857700" y="4339200"/>
              <a:ext cx="3338150" cy="802050"/>
              <a:chOff x="-2298575" y="3848000"/>
              <a:chExt cx="3338150" cy="802050"/>
            </a:xfrm>
          </p:grpSpPr>
          <p:sp>
            <p:nvSpPr>
              <p:cNvPr id="328" name="Google Shape;328;p19"/>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9"/>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9"/>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9"/>
            <p:cNvGrpSpPr/>
            <p:nvPr/>
          </p:nvGrpSpPr>
          <p:grpSpPr>
            <a:xfrm>
              <a:off x="-1779849" y="4569385"/>
              <a:ext cx="3474250" cy="421514"/>
              <a:chOff x="3749401" y="491297"/>
              <a:chExt cx="3474250" cy="421514"/>
            </a:xfrm>
          </p:grpSpPr>
          <p:sp>
            <p:nvSpPr>
              <p:cNvPr id="332" name="Google Shape;332;p19"/>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9"/>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9"/>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6" name="Google Shape;336;p19"/>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nvGrpSpPr>
            <p:cNvPr id="337" name="Google Shape;337;p19"/>
            <p:cNvGrpSpPr/>
            <p:nvPr/>
          </p:nvGrpSpPr>
          <p:grpSpPr>
            <a:xfrm>
              <a:off x="7227775" y="-237256"/>
              <a:ext cx="3338100" cy="787331"/>
              <a:chOff x="7227775" y="143744"/>
              <a:chExt cx="3338100" cy="787331"/>
            </a:xfrm>
          </p:grpSpPr>
          <p:sp>
            <p:nvSpPr>
              <p:cNvPr id="338" name="Google Shape;338;p19"/>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9"/>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9"/>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19"/>
            <p:cNvGrpSpPr/>
            <p:nvPr/>
          </p:nvGrpSpPr>
          <p:grpSpPr>
            <a:xfrm>
              <a:off x="6485838" y="-486526"/>
              <a:ext cx="3916014" cy="877925"/>
              <a:chOff x="6485838" y="199274"/>
              <a:chExt cx="3916014" cy="877925"/>
            </a:xfrm>
          </p:grpSpPr>
          <p:sp>
            <p:nvSpPr>
              <p:cNvPr id="342" name="Google Shape;342;p19"/>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9"/>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9"/>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9"/>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9"/>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9"/>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21" name="Google Shape;21;p3"/>
          <p:cNvSpPr txBox="1">
            <a:spLocks noGrp="1"/>
          </p:cNvSpPr>
          <p:nvPr>
            <p:ph type="title"/>
          </p:nvPr>
        </p:nvSpPr>
        <p:spPr>
          <a:xfrm>
            <a:off x="713225" y="3342850"/>
            <a:ext cx="6150300" cy="909600"/>
          </a:xfrm>
          <a:prstGeom prst="rect">
            <a:avLst/>
          </a:prstGeom>
          <a:effectLst>
            <a:outerShdw blurRad="42863" dist="85725" dir="6000000" algn="bl" rotWithShape="0">
              <a:schemeClr val="dk1">
                <a:alpha val="64999"/>
              </a:schemeClr>
            </a:outerShdw>
          </a:effectLst>
        </p:spPr>
        <p:txBody>
          <a:bodyPr spcFirstLastPara="1" wrap="square" lIns="91425" tIns="91425" rIns="91425" bIns="91425" anchor="b" anchorCtr="0">
            <a:noAutofit/>
          </a:bodyPr>
          <a:lstStyle>
            <a:lvl1pPr lvl="0">
              <a:spcBef>
                <a:spcPts val="0"/>
              </a:spcBef>
              <a:spcAft>
                <a:spcPts val="0"/>
              </a:spcAft>
              <a:buSzPts val="3600"/>
              <a:buNone/>
              <a:defRPr sz="49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6267600" y="539500"/>
            <a:ext cx="2065800" cy="1416000"/>
          </a:xfrm>
          <a:prstGeom prst="rect">
            <a:avLst/>
          </a:prstGeom>
          <a:gradFill>
            <a:gsLst>
              <a:gs pos="0">
                <a:schemeClr val="accent2">
                  <a:alpha val="44050"/>
                </a:schemeClr>
              </a:gs>
              <a:gs pos="100000">
                <a:srgbClr val="A6FFFF">
                  <a:alpha val="0"/>
                  <a:alpha val="44050"/>
                </a:srgbClr>
              </a:gs>
            </a:gsLst>
            <a:lin ang="10800025" scaled="0"/>
          </a:gra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9000" b="1">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a:spLocks noGrp="1"/>
          </p:cNvSpPr>
          <p:nvPr>
            <p:ph type="subTitle" idx="1"/>
          </p:nvPr>
        </p:nvSpPr>
        <p:spPr>
          <a:xfrm>
            <a:off x="713225" y="4229000"/>
            <a:ext cx="61503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4" name="Google Shape;24;p3"/>
          <p:cNvGrpSpPr/>
          <p:nvPr/>
        </p:nvGrpSpPr>
        <p:grpSpPr>
          <a:xfrm>
            <a:off x="7735280" y="3867013"/>
            <a:ext cx="3712721" cy="1276475"/>
            <a:chOff x="7735280" y="3867013"/>
            <a:chExt cx="3712721" cy="1276475"/>
          </a:xfrm>
        </p:grpSpPr>
        <p:pic>
          <p:nvPicPr>
            <p:cNvPr id="25" name="Google Shape;25;p3"/>
            <p:cNvPicPr preferRelativeResize="0"/>
            <p:nvPr/>
          </p:nvPicPr>
          <p:blipFill rotWithShape="1">
            <a:blip r:embed="rId3">
              <a:alphaModFix/>
            </a:blip>
            <a:srcRect l="35241" r="8082" b="31567"/>
            <a:stretch/>
          </p:blipFill>
          <p:spPr>
            <a:xfrm flipH="1">
              <a:off x="7735280" y="3867013"/>
              <a:ext cx="1404150" cy="1276475"/>
            </a:xfrm>
            <a:prstGeom prst="rect">
              <a:avLst/>
            </a:prstGeom>
            <a:noFill/>
            <a:ln>
              <a:noFill/>
            </a:ln>
          </p:spPr>
        </p:pic>
        <p:grpSp>
          <p:nvGrpSpPr>
            <p:cNvPr id="26" name="Google Shape;26;p3"/>
            <p:cNvGrpSpPr/>
            <p:nvPr/>
          </p:nvGrpSpPr>
          <p:grpSpPr>
            <a:xfrm flipH="1">
              <a:off x="7973751" y="4416985"/>
              <a:ext cx="3474250" cy="421514"/>
              <a:chOff x="3749401" y="491297"/>
              <a:chExt cx="3474250" cy="421514"/>
            </a:xfrm>
          </p:grpSpPr>
          <p:sp>
            <p:nvSpPr>
              <p:cNvPr id="27" name="Google Shape;27;p3"/>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1" name="Google Shape;31;p3"/>
          <p:cNvPicPr preferRelativeResize="0"/>
          <p:nvPr/>
        </p:nvPicPr>
        <p:blipFill rotWithShape="1">
          <a:blip r:embed="rId3">
            <a:alphaModFix/>
          </a:blip>
          <a:srcRect t="35947" r="43323" b="-4379"/>
          <a:stretch/>
        </p:blipFill>
        <p:spPr>
          <a:xfrm flipH="1">
            <a:off x="-25650" y="-12"/>
            <a:ext cx="1404150" cy="1276475"/>
          </a:xfrm>
          <a:prstGeom prst="rect">
            <a:avLst/>
          </a:prstGeom>
          <a:noFill/>
          <a:ln>
            <a:noFill/>
          </a:ln>
        </p:spPr>
      </p:pic>
      <p:grpSp>
        <p:nvGrpSpPr>
          <p:cNvPr id="32" name="Google Shape;32;p3"/>
          <p:cNvGrpSpPr/>
          <p:nvPr/>
        </p:nvGrpSpPr>
        <p:grpSpPr>
          <a:xfrm flipH="1">
            <a:off x="-1447531" y="143744"/>
            <a:ext cx="3338100" cy="1030706"/>
            <a:chOff x="7227775" y="143744"/>
            <a:chExt cx="3338100" cy="1030706"/>
          </a:xfrm>
        </p:grpSpPr>
        <p:sp>
          <p:nvSpPr>
            <p:cNvPr id="33" name="Google Shape;33;p3"/>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flipH="1">
              <a:off x="7227775" y="10967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3"/>
          <p:cNvGrpSpPr/>
          <p:nvPr/>
        </p:nvGrpSpPr>
        <p:grpSpPr>
          <a:xfrm flipH="1">
            <a:off x="-1351096" y="-203567"/>
            <a:ext cx="3915971" cy="1398442"/>
            <a:chOff x="3927144" y="1535633"/>
            <a:chExt cx="3915971" cy="1398442"/>
          </a:xfrm>
        </p:grpSpPr>
        <p:sp>
          <p:nvSpPr>
            <p:cNvPr id="38" name="Google Shape;38;p3"/>
            <p:cNvSpPr/>
            <p:nvPr/>
          </p:nvSpPr>
          <p:spPr>
            <a:xfrm>
              <a:off x="4693956" y="2810223"/>
              <a:ext cx="49699" cy="49699"/>
            </a:xfrm>
            <a:custGeom>
              <a:avLst/>
              <a:gdLst/>
              <a:ahLst/>
              <a:cxnLst/>
              <a:rect l="l" t="t" r="r" b="b"/>
              <a:pathLst>
                <a:path w="3473" h="3473" fill="none" extrusionOk="0">
                  <a:moveTo>
                    <a:pt x="2856" y="2854"/>
                  </a:moveTo>
                  <a:cubicBezTo>
                    <a:pt x="2238" y="3472"/>
                    <a:pt x="1236" y="3472"/>
                    <a:pt x="619" y="2854"/>
                  </a:cubicBezTo>
                  <a:cubicBezTo>
                    <a:pt x="1" y="2237"/>
                    <a:pt x="1" y="1235"/>
                    <a:pt x="619" y="617"/>
                  </a:cubicBezTo>
                  <a:cubicBezTo>
                    <a:pt x="1236" y="0"/>
                    <a:pt x="2238" y="0"/>
                    <a:pt x="2856" y="617"/>
                  </a:cubicBezTo>
                  <a:cubicBezTo>
                    <a:pt x="3473" y="1235"/>
                    <a:pt x="3473" y="2237"/>
                    <a:pt x="2856"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4748134" y="2484904"/>
              <a:ext cx="1967179" cy="352032"/>
            </a:xfrm>
            <a:custGeom>
              <a:avLst/>
              <a:gdLst/>
              <a:ahLst/>
              <a:cxnLst/>
              <a:rect l="l" t="t" r="r" b="b"/>
              <a:pathLst>
                <a:path w="97361" h="17423" fill="none" extrusionOk="0">
                  <a:moveTo>
                    <a:pt x="97361" y="0"/>
                  </a:moveTo>
                  <a:lnTo>
                    <a:pt x="43248" y="0"/>
                  </a:lnTo>
                  <a:lnTo>
                    <a:pt x="25826" y="17423"/>
                  </a:lnTo>
                  <a:lnTo>
                    <a:pt x="1"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5875937" y="1535633"/>
              <a:ext cx="1967179" cy="352032"/>
            </a:xfrm>
            <a:custGeom>
              <a:avLst/>
              <a:gdLst/>
              <a:ahLst/>
              <a:cxnLst/>
              <a:rect l="l" t="t" r="r" b="b"/>
              <a:pathLst>
                <a:path w="97361" h="17423" fill="none" extrusionOk="0">
                  <a:moveTo>
                    <a:pt x="97361" y="0"/>
                  </a:moveTo>
                  <a:lnTo>
                    <a:pt x="43250" y="0"/>
                  </a:lnTo>
                  <a:lnTo>
                    <a:pt x="25828" y="17423"/>
                  </a:lnTo>
                  <a:lnTo>
                    <a:pt x="1"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821798" y="1860925"/>
              <a:ext cx="49699" cy="49696"/>
            </a:xfrm>
            <a:custGeom>
              <a:avLst/>
              <a:gdLst/>
              <a:ahLst/>
              <a:cxnLst/>
              <a:rect l="l" t="t" r="r" b="b"/>
              <a:pathLst>
                <a:path w="3473" h="3471" fill="none" extrusionOk="0">
                  <a:moveTo>
                    <a:pt x="2854" y="2854"/>
                  </a:moveTo>
                  <a:cubicBezTo>
                    <a:pt x="2236" y="3471"/>
                    <a:pt x="1236" y="3471"/>
                    <a:pt x="617" y="2854"/>
                  </a:cubicBezTo>
                  <a:cubicBezTo>
                    <a:pt x="1" y="2235"/>
                    <a:pt x="1" y="1235"/>
                    <a:pt x="617" y="617"/>
                  </a:cubicBezTo>
                  <a:cubicBezTo>
                    <a:pt x="1236" y="0"/>
                    <a:pt x="2236" y="0"/>
                    <a:pt x="2854" y="617"/>
                  </a:cubicBezTo>
                  <a:cubicBezTo>
                    <a:pt x="3473" y="1235"/>
                    <a:pt x="3473" y="2235"/>
                    <a:pt x="2854"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5381076" y="1870713"/>
              <a:ext cx="571337" cy="335928"/>
            </a:xfrm>
            <a:custGeom>
              <a:avLst/>
              <a:gdLst/>
              <a:ahLst/>
              <a:cxnLst/>
              <a:rect l="l" t="t" r="r" b="b"/>
              <a:pathLst>
                <a:path w="28277" h="16626" fill="none" extrusionOk="0">
                  <a:moveTo>
                    <a:pt x="1" y="1"/>
                  </a:moveTo>
                  <a:lnTo>
                    <a:pt x="16625" y="16625"/>
                  </a:lnTo>
                  <a:lnTo>
                    <a:pt x="28277"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5943748" y="2180650"/>
              <a:ext cx="49698" cy="49698"/>
            </a:xfrm>
            <a:custGeom>
              <a:avLst/>
              <a:gdLst/>
              <a:ahLst/>
              <a:cxnLst/>
              <a:rect l="l" t="t" r="r" b="b"/>
              <a:pathLst>
                <a:path w="2093" h="2093" fill="none" extrusionOk="0">
                  <a:moveTo>
                    <a:pt x="1721" y="1721"/>
                  </a:moveTo>
                  <a:cubicBezTo>
                    <a:pt x="1349" y="2093"/>
                    <a:pt x="744" y="2093"/>
                    <a:pt x="372" y="1721"/>
                  </a:cubicBezTo>
                  <a:cubicBezTo>
                    <a:pt x="0" y="1349"/>
                    <a:pt x="0" y="744"/>
                    <a:pt x="372" y="372"/>
                  </a:cubicBezTo>
                  <a:cubicBezTo>
                    <a:pt x="744" y="0"/>
                    <a:pt x="1349" y="0"/>
                    <a:pt x="1721" y="372"/>
                  </a:cubicBezTo>
                  <a:cubicBezTo>
                    <a:pt x="2093" y="744"/>
                    <a:pt x="2093" y="1349"/>
                    <a:pt x="1721"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339601" y="1830989"/>
              <a:ext cx="49701" cy="49698"/>
            </a:xfrm>
            <a:custGeom>
              <a:avLst/>
              <a:gdLst/>
              <a:ahLst/>
              <a:cxnLst/>
              <a:rect l="l" t="t" r="r" b="b"/>
              <a:pathLst>
                <a:path w="2092" h="2091" fill="none" extrusionOk="0">
                  <a:moveTo>
                    <a:pt x="1719" y="1719"/>
                  </a:moveTo>
                  <a:cubicBezTo>
                    <a:pt x="1348" y="2091"/>
                    <a:pt x="744" y="2091"/>
                    <a:pt x="373" y="1719"/>
                  </a:cubicBezTo>
                  <a:cubicBezTo>
                    <a:pt x="1" y="1347"/>
                    <a:pt x="1" y="744"/>
                    <a:pt x="373" y="372"/>
                  </a:cubicBezTo>
                  <a:cubicBezTo>
                    <a:pt x="744" y="0"/>
                    <a:pt x="1348" y="0"/>
                    <a:pt x="1719" y="372"/>
                  </a:cubicBezTo>
                  <a:cubicBezTo>
                    <a:pt x="2091" y="744"/>
                    <a:pt x="2091" y="1347"/>
                    <a:pt x="1719"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5803906" y="2574433"/>
              <a:ext cx="571377" cy="335969"/>
            </a:xfrm>
            <a:custGeom>
              <a:avLst/>
              <a:gdLst/>
              <a:ahLst/>
              <a:cxnLst/>
              <a:rect l="l" t="t" r="r" b="b"/>
              <a:pathLst>
                <a:path w="28279" h="16628" fill="none" extrusionOk="0">
                  <a:moveTo>
                    <a:pt x="28279" y="1"/>
                  </a:moveTo>
                  <a:lnTo>
                    <a:pt x="11654" y="16628"/>
                  </a:lnTo>
                  <a:lnTo>
                    <a:pt x="1" y="16628"/>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5762889" y="2884374"/>
              <a:ext cx="49698" cy="49701"/>
            </a:xfrm>
            <a:custGeom>
              <a:avLst/>
              <a:gdLst/>
              <a:ahLst/>
              <a:cxnLst/>
              <a:rect l="l" t="t" r="r" b="b"/>
              <a:pathLst>
                <a:path w="2093" h="2094" fill="none" extrusionOk="0">
                  <a:moveTo>
                    <a:pt x="374" y="1721"/>
                  </a:moveTo>
                  <a:cubicBezTo>
                    <a:pt x="746" y="2093"/>
                    <a:pt x="1349" y="2093"/>
                    <a:pt x="1721" y="1721"/>
                  </a:cubicBezTo>
                  <a:cubicBezTo>
                    <a:pt x="2093" y="1349"/>
                    <a:pt x="2093" y="746"/>
                    <a:pt x="1721" y="374"/>
                  </a:cubicBezTo>
                  <a:cubicBezTo>
                    <a:pt x="1349" y="0"/>
                    <a:pt x="746" y="0"/>
                    <a:pt x="374" y="374"/>
                  </a:cubicBezTo>
                  <a:cubicBezTo>
                    <a:pt x="0" y="746"/>
                    <a:pt x="0" y="1349"/>
                    <a:pt x="374"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367049" y="2534727"/>
              <a:ext cx="49698" cy="49669"/>
            </a:xfrm>
            <a:custGeom>
              <a:avLst/>
              <a:gdLst/>
              <a:ahLst/>
              <a:cxnLst/>
              <a:rect l="l" t="t" r="r" b="b"/>
              <a:pathLst>
                <a:path w="2093" h="2092" fill="none" extrusionOk="0">
                  <a:moveTo>
                    <a:pt x="372" y="1719"/>
                  </a:moveTo>
                  <a:cubicBezTo>
                    <a:pt x="744" y="2091"/>
                    <a:pt x="1347" y="2091"/>
                    <a:pt x="1721" y="1719"/>
                  </a:cubicBezTo>
                  <a:cubicBezTo>
                    <a:pt x="2093" y="1348"/>
                    <a:pt x="2093" y="744"/>
                    <a:pt x="1721" y="373"/>
                  </a:cubicBezTo>
                  <a:cubicBezTo>
                    <a:pt x="1349" y="1"/>
                    <a:pt x="744" y="1"/>
                    <a:pt x="372" y="373"/>
                  </a:cubicBezTo>
                  <a:cubicBezTo>
                    <a:pt x="0" y="744"/>
                    <a:pt x="0" y="1348"/>
                    <a:pt x="372"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3972282" y="2171383"/>
              <a:ext cx="2980864" cy="217446"/>
            </a:xfrm>
            <a:custGeom>
              <a:avLst/>
              <a:gdLst/>
              <a:ahLst/>
              <a:cxnLst/>
              <a:rect l="l" t="t" r="r" b="b"/>
              <a:pathLst>
                <a:path w="147531" h="10762" fill="none" extrusionOk="0">
                  <a:moveTo>
                    <a:pt x="147531" y="9594"/>
                  </a:moveTo>
                  <a:lnTo>
                    <a:pt x="64042" y="9594"/>
                  </a:lnTo>
                  <a:lnTo>
                    <a:pt x="54448" y="1"/>
                  </a:lnTo>
                  <a:lnTo>
                    <a:pt x="25151" y="1"/>
                  </a:lnTo>
                  <a:lnTo>
                    <a:pt x="14389" y="10762"/>
                  </a:lnTo>
                  <a:lnTo>
                    <a:pt x="0"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927144" y="2363856"/>
              <a:ext cx="49704" cy="49704"/>
            </a:xfrm>
            <a:custGeom>
              <a:avLst/>
              <a:gdLst/>
              <a:ahLst/>
              <a:cxnLst/>
              <a:rect l="l" t="t" r="r" b="b"/>
              <a:pathLst>
                <a:path w="2460" h="2460" fill="none" extrusionOk="0">
                  <a:moveTo>
                    <a:pt x="438" y="2022"/>
                  </a:moveTo>
                  <a:cubicBezTo>
                    <a:pt x="876" y="2459"/>
                    <a:pt x="1585" y="2459"/>
                    <a:pt x="2022" y="2022"/>
                  </a:cubicBezTo>
                  <a:cubicBezTo>
                    <a:pt x="2459" y="1585"/>
                    <a:pt x="2459" y="876"/>
                    <a:pt x="2022" y="438"/>
                  </a:cubicBezTo>
                  <a:cubicBezTo>
                    <a:pt x="1585" y="1"/>
                    <a:pt x="876" y="1"/>
                    <a:pt x="438" y="438"/>
                  </a:cubicBezTo>
                  <a:cubicBezTo>
                    <a:pt x="1" y="876"/>
                    <a:pt x="1" y="1585"/>
                    <a:pt x="438"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3"/>
        <p:cNvGrpSpPr/>
        <p:nvPr/>
      </p:nvGrpSpPr>
      <p:grpSpPr>
        <a:xfrm>
          <a:off x="0" y="0"/>
          <a:ext cx="0" cy="0"/>
          <a:chOff x="0" y="0"/>
          <a:chExt cx="0" cy="0"/>
        </a:xfrm>
      </p:grpSpPr>
      <p:pic>
        <p:nvPicPr>
          <p:cNvPr id="54" name="Google Shape;54;p5"/>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55" name="Google Shape;55;p5"/>
          <p:cNvSpPr txBox="1">
            <a:spLocks noGrp="1"/>
          </p:cNvSpPr>
          <p:nvPr>
            <p:ph type="subTitle" idx="1"/>
          </p:nvPr>
        </p:nvSpPr>
        <p:spPr>
          <a:xfrm>
            <a:off x="4646572" y="2097552"/>
            <a:ext cx="3022200" cy="151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 name="Google Shape;56;p5"/>
          <p:cNvSpPr txBox="1">
            <a:spLocks noGrp="1"/>
          </p:cNvSpPr>
          <p:nvPr>
            <p:ph type="subTitle" idx="2"/>
          </p:nvPr>
        </p:nvSpPr>
        <p:spPr>
          <a:xfrm>
            <a:off x="720075" y="2097552"/>
            <a:ext cx="3022200" cy="151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1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5"/>
          <p:cNvSpPr txBox="1">
            <a:spLocks noGrp="1"/>
          </p:cNvSpPr>
          <p:nvPr>
            <p:ph type="subTitle" idx="3"/>
          </p:nvPr>
        </p:nvSpPr>
        <p:spPr>
          <a:xfrm>
            <a:off x="4646563" y="1776725"/>
            <a:ext cx="3022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latin typeface="Mina"/>
                <a:ea typeface="Mina"/>
                <a:cs typeface="Mina"/>
                <a:sym typeface="Min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 name="Google Shape;58;p5"/>
          <p:cNvSpPr txBox="1">
            <a:spLocks noGrp="1"/>
          </p:cNvSpPr>
          <p:nvPr>
            <p:ph type="subTitle" idx="4"/>
          </p:nvPr>
        </p:nvSpPr>
        <p:spPr>
          <a:xfrm>
            <a:off x="720075" y="1776725"/>
            <a:ext cx="30222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b="1">
                <a:latin typeface="Mina"/>
                <a:ea typeface="Mina"/>
                <a:cs typeface="Mina"/>
                <a:sym typeface="Min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 name="Google Shape;59;p5"/>
          <p:cNvSpPr txBox="1">
            <a:spLocks noGrp="1"/>
          </p:cNvSpPr>
          <p:nvPr>
            <p:ph type="title"/>
          </p:nvPr>
        </p:nvSpPr>
        <p:spPr>
          <a:xfrm>
            <a:off x="720000" y="539500"/>
            <a:ext cx="77040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0" name="Google Shape;60;p5"/>
          <p:cNvGrpSpPr/>
          <p:nvPr/>
        </p:nvGrpSpPr>
        <p:grpSpPr>
          <a:xfrm>
            <a:off x="-7225" y="3867013"/>
            <a:ext cx="9146655" cy="1295650"/>
            <a:chOff x="-7225" y="3867013"/>
            <a:chExt cx="9146655" cy="1295650"/>
          </a:xfrm>
        </p:grpSpPr>
        <p:pic>
          <p:nvPicPr>
            <p:cNvPr id="61" name="Google Shape;61;p5"/>
            <p:cNvPicPr preferRelativeResize="0"/>
            <p:nvPr/>
          </p:nvPicPr>
          <p:blipFill rotWithShape="1">
            <a:blip r:embed="rId3">
              <a:alphaModFix/>
            </a:blip>
            <a:srcRect l="35241" r="8082" b="31567"/>
            <a:stretch/>
          </p:blipFill>
          <p:spPr>
            <a:xfrm flipH="1">
              <a:off x="7735280" y="3867013"/>
              <a:ext cx="1404150" cy="1276475"/>
            </a:xfrm>
            <a:prstGeom prst="rect">
              <a:avLst/>
            </a:prstGeom>
            <a:noFill/>
            <a:ln>
              <a:noFill/>
            </a:ln>
          </p:spPr>
        </p:pic>
        <p:pic>
          <p:nvPicPr>
            <p:cNvPr id="62" name="Google Shape;62;p5"/>
            <p:cNvPicPr preferRelativeResize="0"/>
            <p:nvPr/>
          </p:nvPicPr>
          <p:blipFill rotWithShape="1">
            <a:blip r:embed="rId3">
              <a:alphaModFix/>
            </a:blip>
            <a:srcRect l="36329" t="11517" r="6993" b="20050"/>
            <a:stretch/>
          </p:blipFill>
          <p:spPr>
            <a:xfrm>
              <a:off x="-7225" y="3886188"/>
              <a:ext cx="1404150" cy="1276475"/>
            </a:xfrm>
            <a:prstGeom prst="rect">
              <a:avLst/>
            </a:prstGeom>
            <a:noFill/>
            <a:ln>
              <a:noFill/>
            </a:ln>
          </p:spPr>
        </p:pic>
      </p:grpSp>
      <p:grpSp>
        <p:nvGrpSpPr>
          <p:cNvPr id="63" name="Google Shape;63;p5"/>
          <p:cNvGrpSpPr/>
          <p:nvPr/>
        </p:nvGrpSpPr>
        <p:grpSpPr>
          <a:xfrm flipH="1">
            <a:off x="7642575" y="4110544"/>
            <a:ext cx="3338150" cy="1030706"/>
            <a:chOff x="-2298575" y="3619344"/>
            <a:chExt cx="3338150" cy="1030706"/>
          </a:xfrm>
        </p:grpSpPr>
        <p:sp>
          <p:nvSpPr>
            <p:cNvPr id="64" name="Google Shape;64;p5"/>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5"/>
          <p:cNvGrpSpPr/>
          <p:nvPr/>
        </p:nvGrpSpPr>
        <p:grpSpPr>
          <a:xfrm>
            <a:off x="-1738275" y="4339981"/>
            <a:ext cx="3338150" cy="802050"/>
            <a:chOff x="-2298575" y="3848000"/>
            <a:chExt cx="3338150" cy="802050"/>
          </a:xfrm>
        </p:grpSpPr>
        <p:sp>
          <p:nvSpPr>
            <p:cNvPr id="69" name="Google Shape;69;p5"/>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2"/>
        <p:cNvGrpSpPr/>
        <p:nvPr/>
      </p:nvGrpSpPr>
      <p:grpSpPr>
        <a:xfrm>
          <a:off x="0" y="0"/>
          <a:ext cx="0" cy="0"/>
          <a:chOff x="0" y="0"/>
          <a:chExt cx="0" cy="0"/>
        </a:xfrm>
      </p:grpSpPr>
      <p:pic>
        <p:nvPicPr>
          <p:cNvPr id="73" name="Google Shape;73;p6"/>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74" name="Google Shape;74;p6"/>
          <p:cNvSpPr txBox="1">
            <a:spLocks noGrp="1"/>
          </p:cNvSpPr>
          <p:nvPr>
            <p:ph type="title"/>
          </p:nvPr>
        </p:nvSpPr>
        <p:spPr>
          <a:xfrm>
            <a:off x="720000" y="539500"/>
            <a:ext cx="77040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5" name="Google Shape;75;p6"/>
          <p:cNvGrpSpPr/>
          <p:nvPr/>
        </p:nvGrpSpPr>
        <p:grpSpPr>
          <a:xfrm>
            <a:off x="-2238700" y="3867013"/>
            <a:ext cx="13456450" cy="1411863"/>
            <a:chOff x="-2238700" y="3867013"/>
            <a:chExt cx="13456450" cy="1411863"/>
          </a:xfrm>
        </p:grpSpPr>
        <p:pic>
          <p:nvPicPr>
            <p:cNvPr id="76" name="Google Shape;76;p6"/>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77" name="Google Shape;77;p6"/>
            <p:cNvGrpSpPr/>
            <p:nvPr/>
          </p:nvGrpSpPr>
          <p:grpSpPr>
            <a:xfrm>
              <a:off x="-2238700" y="4491544"/>
              <a:ext cx="3338150" cy="787331"/>
              <a:chOff x="-2298575" y="3619344"/>
              <a:chExt cx="3338150" cy="787331"/>
            </a:xfrm>
          </p:grpSpPr>
          <p:sp>
            <p:nvSpPr>
              <p:cNvPr id="78" name="Google Shape;78;p6"/>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6"/>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6"/>
            <p:cNvGrpSpPr/>
            <p:nvPr/>
          </p:nvGrpSpPr>
          <p:grpSpPr>
            <a:xfrm>
              <a:off x="-2084649" y="4569385"/>
              <a:ext cx="3474250" cy="421514"/>
              <a:chOff x="3749401" y="491297"/>
              <a:chExt cx="3474250" cy="421514"/>
            </a:xfrm>
          </p:grpSpPr>
          <p:sp>
            <p:nvSpPr>
              <p:cNvPr id="82" name="Google Shape;82;p6"/>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6"/>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6"/>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6" name="Google Shape;86;p6"/>
            <p:cNvPicPr preferRelativeResize="0"/>
            <p:nvPr/>
          </p:nvPicPr>
          <p:blipFill rotWithShape="1">
            <a:blip r:embed="rId3">
              <a:alphaModFix/>
            </a:blip>
            <a:srcRect l="35241" r="8082" b="31567"/>
            <a:stretch/>
          </p:blipFill>
          <p:spPr>
            <a:xfrm flipH="1">
              <a:off x="7745356" y="3867013"/>
              <a:ext cx="1404150" cy="1276475"/>
            </a:xfrm>
            <a:prstGeom prst="rect">
              <a:avLst/>
            </a:prstGeom>
            <a:noFill/>
            <a:ln>
              <a:noFill/>
            </a:ln>
          </p:spPr>
        </p:pic>
        <p:grpSp>
          <p:nvGrpSpPr>
            <p:cNvPr id="87" name="Google Shape;87;p6"/>
            <p:cNvGrpSpPr/>
            <p:nvPr/>
          </p:nvGrpSpPr>
          <p:grpSpPr>
            <a:xfrm flipH="1">
              <a:off x="7743500" y="4569385"/>
              <a:ext cx="3474250" cy="421514"/>
              <a:chOff x="3749401" y="491297"/>
              <a:chExt cx="3474250" cy="421514"/>
            </a:xfrm>
          </p:grpSpPr>
          <p:sp>
            <p:nvSpPr>
              <p:cNvPr id="88" name="Google Shape;88;p6"/>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2"/>
        <p:cNvGrpSpPr/>
        <p:nvPr/>
      </p:nvGrpSpPr>
      <p:grpSpPr>
        <a:xfrm>
          <a:off x="0" y="0"/>
          <a:ext cx="0" cy="0"/>
          <a:chOff x="0" y="0"/>
          <a:chExt cx="0" cy="0"/>
        </a:xfrm>
      </p:grpSpPr>
      <p:pic>
        <p:nvPicPr>
          <p:cNvPr id="93" name="Google Shape;93;p7"/>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94" name="Google Shape;94;p7"/>
          <p:cNvSpPr txBox="1">
            <a:spLocks noGrp="1"/>
          </p:cNvSpPr>
          <p:nvPr>
            <p:ph type="subTitle" idx="1"/>
          </p:nvPr>
        </p:nvSpPr>
        <p:spPr>
          <a:xfrm>
            <a:off x="3805075" y="1283475"/>
            <a:ext cx="4625700" cy="289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1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95" name="Google Shape;95;p7"/>
          <p:cNvSpPr>
            <a:spLocks noGrp="1"/>
          </p:cNvSpPr>
          <p:nvPr>
            <p:ph type="pic" idx="2"/>
          </p:nvPr>
        </p:nvSpPr>
        <p:spPr>
          <a:xfrm>
            <a:off x="713225" y="539550"/>
            <a:ext cx="2970000" cy="4064400"/>
          </a:xfrm>
          <a:prstGeom prst="rect">
            <a:avLst/>
          </a:prstGeom>
          <a:noFill/>
          <a:ln>
            <a:noFill/>
          </a:ln>
        </p:spPr>
      </p:sp>
      <p:sp>
        <p:nvSpPr>
          <p:cNvPr id="96" name="Google Shape;96;p7"/>
          <p:cNvSpPr txBox="1">
            <a:spLocks noGrp="1"/>
          </p:cNvSpPr>
          <p:nvPr>
            <p:ph type="title"/>
          </p:nvPr>
        </p:nvSpPr>
        <p:spPr>
          <a:xfrm>
            <a:off x="3798300" y="539500"/>
            <a:ext cx="4625700" cy="572700"/>
          </a:xfrm>
          <a:prstGeom prst="rect">
            <a:avLst/>
          </a:prstGeom>
          <a:effectLst>
            <a:outerShdw blurRad="57150" dist="85725" dir="6000000" algn="bl" rotWithShape="0">
              <a:schemeClr val="dk1">
                <a:alpha val="64999"/>
              </a:schemeClr>
            </a:outerShdw>
          </a:effectLst>
        </p:spPr>
        <p:txBody>
          <a:bodyPr spcFirstLastPara="1" wrap="square" lIns="91425" tIns="91425" rIns="91425" bIns="91425" anchor="t" anchorCtr="0">
            <a:noAutofit/>
          </a:bodyPr>
          <a:lstStyle>
            <a:lvl1pPr lvl="0" rtl="0">
              <a:spcBef>
                <a:spcPts val="0"/>
              </a:spcBef>
              <a:spcAft>
                <a:spcPts val="0"/>
              </a:spcAft>
              <a:buSzPts val="3500"/>
              <a:buNone/>
              <a:defRPr b="1"/>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7" name="Google Shape;97;p7"/>
          <p:cNvGrpSpPr/>
          <p:nvPr/>
        </p:nvGrpSpPr>
        <p:grpSpPr>
          <a:xfrm>
            <a:off x="-735" y="-19187"/>
            <a:ext cx="9146655" cy="5170758"/>
            <a:chOff x="-735" y="-19187"/>
            <a:chExt cx="9146655" cy="5170758"/>
          </a:xfrm>
        </p:grpSpPr>
        <p:pic>
          <p:nvPicPr>
            <p:cNvPr id="98" name="Google Shape;98;p7"/>
            <p:cNvPicPr preferRelativeResize="0"/>
            <p:nvPr/>
          </p:nvPicPr>
          <p:blipFill rotWithShape="1">
            <a:blip r:embed="rId3">
              <a:alphaModFix/>
            </a:blip>
            <a:srcRect l="43323" t="-1970" b="33538"/>
            <a:stretch/>
          </p:blipFill>
          <p:spPr>
            <a:xfrm flipH="1">
              <a:off x="7741770" y="3875095"/>
              <a:ext cx="1404150" cy="1276475"/>
            </a:xfrm>
            <a:prstGeom prst="rect">
              <a:avLst/>
            </a:prstGeom>
            <a:noFill/>
            <a:ln>
              <a:noFill/>
            </a:ln>
          </p:spPr>
        </p:pic>
        <p:pic>
          <p:nvPicPr>
            <p:cNvPr id="99" name="Google Shape;99;p7"/>
            <p:cNvPicPr preferRelativeResize="0"/>
            <p:nvPr/>
          </p:nvPicPr>
          <p:blipFill rotWithShape="1">
            <a:blip r:embed="rId3">
              <a:alphaModFix/>
            </a:blip>
            <a:srcRect l="45624" t="29542" r="-2301" b="2025"/>
            <a:stretch/>
          </p:blipFill>
          <p:spPr>
            <a:xfrm>
              <a:off x="-735" y="-19187"/>
              <a:ext cx="1404150" cy="12764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pic>
        <p:nvPicPr>
          <p:cNvPr id="101" name="Google Shape;101;p8"/>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102" name="Google Shape;102;p8"/>
          <p:cNvSpPr txBox="1">
            <a:spLocks noGrp="1"/>
          </p:cNvSpPr>
          <p:nvPr>
            <p:ph type="title"/>
          </p:nvPr>
        </p:nvSpPr>
        <p:spPr>
          <a:xfrm>
            <a:off x="713225" y="1245425"/>
            <a:ext cx="7717500" cy="2652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03" name="Google Shape;103;p8"/>
          <p:cNvGrpSpPr/>
          <p:nvPr/>
        </p:nvGrpSpPr>
        <p:grpSpPr>
          <a:xfrm rot="10800000" flipH="1">
            <a:off x="-2251200" y="-166437"/>
            <a:ext cx="13456450" cy="1411863"/>
            <a:chOff x="-2238700" y="3867013"/>
            <a:chExt cx="13456450" cy="1411863"/>
          </a:xfrm>
        </p:grpSpPr>
        <p:pic>
          <p:nvPicPr>
            <p:cNvPr id="104" name="Google Shape;104;p8"/>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105" name="Google Shape;105;p8"/>
            <p:cNvGrpSpPr/>
            <p:nvPr/>
          </p:nvGrpSpPr>
          <p:grpSpPr>
            <a:xfrm>
              <a:off x="-2238700" y="4491544"/>
              <a:ext cx="3338150" cy="787331"/>
              <a:chOff x="-2298575" y="3619344"/>
              <a:chExt cx="3338150" cy="787331"/>
            </a:xfrm>
          </p:grpSpPr>
          <p:sp>
            <p:nvSpPr>
              <p:cNvPr id="106" name="Google Shape;106;p8"/>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8"/>
            <p:cNvGrpSpPr/>
            <p:nvPr/>
          </p:nvGrpSpPr>
          <p:grpSpPr>
            <a:xfrm>
              <a:off x="-2084649" y="4569385"/>
              <a:ext cx="3474250" cy="421514"/>
              <a:chOff x="3749401" y="491297"/>
              <a:chExt cx="3474250" cy="421514"/>
            </a:xfrm>
          </p:grpSpPr>
          <p:sp>
            <p:nvSpPr>
              <p:cNvPr id="110" name="Google Shape;110;p8"/>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Google Shape;114;p8"/>
            <p:cNvPicPr preferRelativeResize="0"/>
            <p:nvPr/>
          </p:nvPicPr>
          <p:blipFill rotWithShape="1">
            <a:blip r:embed="rId3">
              <a:alphaModFix/>
            </a:blip>
            <a:srcRect l="35241" r="8082" b="31567"/>
            <a:stretch/>
          </p:blipFill>
          <p:spPr>
            <a:xfrm flipH="1">
              <a:off x="7745356" y="3867013"/>
              <a:ext cx="1404150" cy="1276475"/>
            </a:xfrm>
            <a:prstGeom prst="rect">
              <a:avLst/>
            </a:prstGeom>
            <a:noFill/>
            <a:ln>
              <a:noFill/>
            </a:ln>
          </p:spPr>
        </p:pic>
        <p:grpSp>
          <p:nvGrpSpPr>
            <p:cNvPr id="115" name="Google Shape;115;p8"/>
            <p:cNvGrpSpPr/>
            <p:nvPr/>
          </p:nvGrpSpPr>
          <p:grpSpPr>
            <a:xfrm flipH="1">
              <a:off x="7743500" y="4569385"/>
              <a:ext cx="3474250" cy="421514"/>
              <a:chOff x="3749401" y="491297"/>
              <a:chExt cx="3474250" cy="421514"/>
            </a:xfrm>
          </p:grpSpPr>
          <p:sp>
            <p:nvSpPr>
              <p:cNvPr id="116" name="Google Shape;116;p8"/>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0"/>
        <p:cNvGrpSpPr/>
        <p:nvPr/>
      </p:nvGrpSpPr>
      <p:grpSpPr>
        <a:xfrm>
          <a:off x="0" y="0"/>
          <a:ext cx="0" cy="0"/>
          <a:chOff x="0" y="0"/>
          <a:chExt cx="0" cy="0"/>
        </a:xfrm>
      </p:grpSpPr>
      <p:pic>
        <p:nvPicPr>
          <p:cNvPr id="121" name="Google Shape;121;p9"/>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grpSp>
        <p:nvGrpSpPr>
          <p:cNvPr id="122" name="Google Shape;122;p9"/>
          <p:cNvGrpSpPr/>
          <p:nvPr/>
        </p:nvGrpSpPr>
        <p:grpSpPr>
          <a:xfrm>
            <a:off x="-16405" y="-12"/>
            <a:ext cx="9160400" cy="5143500"/>
            <a:chOff x="-16405" y="-12"/>
            <a:chExt cx="9160400" cy="5143500"/>
          </a:xfrm>
        </p:grpSpPr>
        <p:grpSp>
          <p:nvGrpSpPr>
            <p:cNvPr id="123" name="Google Shape;123;p9"/>
            <p:cNvGrpSpPr/>
            <p:nvPr/>
          </p:nvGrpSpPr>
          <p:grpSpPr>
            <a:xfrm>
              <a:off x="-16405" y="-12"/>
              <a:ext cx="9160400" cy="5143500"/>
              <a:chOff x="-16405" y="-12"/>
              <a:chExt cx="9160400" cy="5143500"/>
            </a:xfrm>
          </p:grpSpPr>
          <p:pic>
            <p:nvPicPr>
              <p:cNvPr id="124" name="Google Shape;124;p9"/>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pic>
            <p:nvPicPr>
              <p:cNvPr id="125" name="Google Shape;125;p9"/>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grpSp>
          <p:nvGrpSpPr>
            <p:cNvPr id="126" name="Google Shape;126;p9"/>
            <p:cNvGrpSpPr/>
            <p:nvPr/>
          </p:nvGrpSpPr>
          <p:grpSpPr>
            <a:xfrm flipH="1">
              <a:off x="-16405" y="-12"/>
              <a:ext cx="9160400" cy="5143500"/>
              <a:chOff x="-16405" y="-12"/>
              <a:chExt cx="9160400" cy="5143500"/>
            </a:xfrm>
          </p:grpSpPr>
          <p:pic>
            <p:nvPicPr>
              <p:cNvPr id="127" name="Google Shape;127;p9"/>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pic>
            <p:nvPicPr>
              <p:cNvPr id="128" name="Google Shape;128;p9"/>
              <p:cNvPicPr preferRelativeResize="0"/>
              <p:nvPr/>
            </p:nvPicPr>
            <p:blipFill rotWithShape="1">
              <a:blip r:embed="rId3">
                <a:alphaModFix/>
              </a:blip>
              <a:srcRect t="35947" r="43323" b="-4379"/>
              <a:stretch/>
            </p:blipFill>
            <p:spPr>
              <a:xfrm>
                <a:off x="7739845" y="-12"/>
                <a:ext cx="1404150" cy="1276475"/>
              </a:xfrm>
              <a:prstGeom prst="rect">
                <a:avLst/>
              </a:prstGeom>
              <a:noFill/>
              <a:ln>
                <a:noFill/>
              </a:ln>
            </p:spPr>
          </p:pic>
        </p:grpSp>
      </p:grpSp>
      <p:sp>
        <p:nvSpPr>
          <p:cNvPr id="129" name="Google Shape;129;p9"/>
          <p:cNvSpPr txBox="1">
            <a:spLocks noGrp="1"/>
          </p:cNvSpPr>
          <p:nvPr>
            <p:ph type="title"/>
          </p:nvPr>
        </p:nvSpPr>
        <p:spPr>
          <a:xfrm>
            <a:off x="871850" y="1189100"/>
            <a:ext cx="74004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130" name="Google Shape;130;p9"/>
          <p:cNvSpPr txBox="1">
            <a:spLocks noGrp="1"/>
          </p:cNvSpPr>
          <p:nvPr>
            <p:ph type="subTitle" idx="1"/>
          </p:nvPr>
        </p:nvSpPr>
        <p:spPr>
          <a:xfrm>
            <a:off x="2135550" y="3153500"/>
            <a:ext cx="48729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5"/>
        <p:cNvGrpSpPr/>
        <p:nvPr/>
      </p:nvGrpSpPr>
      <p:grpSpPr>
        <a:xfrm>
          <a:off x="0" y="0"/>
          <a:ext cx="0" cy="0"/>
          <a:chOff x="0" y="0"/>
          <a:chExt cx="0" cy="0"/>
        </a:xfrm>
      </p:grpSpPr>
      <p:pic>
        <p:nvPicPr>
          <p:cNvPr id="136" name="Google Shape;136;p11"/>
          <p:cNvPicPr preferRelativeResize="0"/>
          <p:nvPr/>
        </p:nvPicPr>
        <p:blipFill rotWithShape="1">
          <a:blip r:embed="rId2">
            <a:alphaModFix amt="50000"/>
          </a:blip>
          <a:srcRect t="10629" b="10629"/>
          <a:stretch/>
        </p:blipFill>
        <p:spPr>
          <a:xfrm>
            <a:off x="0" y="0"/>
            <a:ext cx="9144003" cy="5143502"/>
          </a:xfrm>
          <a:prstGeom prst="rect">
            <a:avLst/>
          </a:prstGeom>
          <a:noFill/>
          <a:ln>
            <a:noFill/>
          </a:ln>
        </p:spPr>
      </p:pic>
      <p:sp>
        <p:nvSpPr>
          <p:cNvPr id="137" name="Google Shape;137;p11"/>
          <p:cNvSpPr txBox="1">
            <a:spLocks noGrp="1"/>
          </p:cNvSpPr>
          <p:nvPr>
            <p:ph type="title" hasCustomPrompt="1"/>
          </p:nvPr>
        </p:nvSpPr>
        <p:spPr>
          <a:xfrm>
            <a:off x="1284000" y="1288250"/>
            <a:ext cx="6576000" cy="197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8" name="Google Shape;138;p11"/>
          <p:cNvSpPr txBox="1">
            <a:spLocks noGrp="1"/>
          </p:cNvSpPr>
          <p:nvPr>
            <p:ph type="subTitle" idx="1"/>
          </p:nvPr>
        </p:nvSpPr>
        <p:spPr>
          <a:xfrm>
            <a:off x="1284000" y="32590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100"/>
              <a:buNone/>
              <a:defRPr sz="1100"/>
            </a:lvl1pPr>
            <a:lvl2pPr lvl="1" algn="ctr" rtl="0">
              <a:lnSpc>
                <a:spcPct val="100000"/>
              </a:lnSpc>
              <a:spcBef>
                <a:spcPts val="0"/>
              </a:spcBef>
              <a:spcAft>
                <a:spcPts val="0"/>
              </a:spcAft>
              <a:buSzPts val="1100"/>
              <a:buNone/>
              <a:defRPr sz="1100"/>
            </a:lvl2pPr>
            <a:lvl3pPr lvl="2" algn="ctr" rtl="0">
              <a:lnSpc>
                <a:spcPct val="100000"/>
              </a:lnSpc>
              <a:spcBef>
                <a:spcPts val="1600"/>
              </a:spcBef>
              <a:spcAft>
                <a:spcPts val="0"/>
              </a:spcAft>
              <a:buSzPts val="1100"/>
              <a:buNone/>
              <a:defRPr sz="1100"/>
            </a:lvl3pPr>
            <a:lvl4pPr lvl="3" algn="ctr" rtl="0">
              <a:lnSpc>
                <a:spcPct val="100000"/>
              </a:lnSpc>
              <a:spcBef>
                <a:spcPts val="1600"/>
              </a:spcBef>
              <a:spcAft>
                <a:spcPts val="0"/>
              </a:spcAft>
              <a:buSzPts val="1100"/>
              <a:buNone/>
              <a:defRPr sz="1100"/>
            </a:lvl4pPr>
            <a:lvl5pPr lvl="4" algn="ctr" rtl="0">
              <a:lnSpc>
                <a:spcPct val="100000"/>
              </a:lnSpc>
              <a:spcBef>
                <a:spcPts val="1600"/>
              </a:spcBef>
              <a:spcAft>
                <a:spcPts val="0"/>
              </a:spcAft>
              <a:buSzPts val="1100"/>
              <a:buNone/>
              <a:defRPr sz="1100"/>
            </a:lvl5pPr>
            <a:lvl6pPr lvl="5" algn="ctr" rtl="0">
              <a:lnSpc>
                <a:spcPct val="100000"/>
              </a:lnSpc>
              <a:spcBef>
                <a:spcPts val="1600"/>
              </a:spcBef>
              <a:spcAft>
                <a:spcPts val="0"/>
              </a:spcAft>
              <a:buSzPts val="1100"/>
              <a:buNone/>
              <a:defRPr sz="1100"/>
            </a:lvl6pPr>
            <a:lvl7pPr lvl="6" algn="ctr" rtl="0">
              <a:lnSpc>
                <a:spcPct val="100000"/>
              </a:lnSpc>
              <a:spcBef>
                <a:spcPts val="1600"/>
              </a:spcBef>
              <a:spcAft>
                <a:spcPts val="0"/>
              </a:spcAft>
              <a:buSzPts val="1100"/>
              <a:buNone/>
              <a:defRPr sz="1100"/>
            </a:lvl7pPr>
            <a:lvl8pPr lvl="7" algn="ctr" rtl="0">
              <a:lnSpc>
                <a:spcPct val="100000"/>
              </a:lnSpc>
              <a:spcBef>
                <a:spcPts val="1600"/>
              </a:spcBef>
              <a:spcAft>
                <a:spcPts val="0"/>
              </a:spcAft>
              <a:buSzPts val="1100"/>
              <a:buNone/>
              <a:defRPr sz="1100"/>
            </a:lvl8pPr>
            <a:lvl9pPr lvl="8" algn="ctr" rtl="0">
              <a:lnSpc>
                <a:spcPct val="100000"/>
              </a:lnSpc>
              <a:spcBef>
                <a:spcPts val="1600"/>
              </a:spcBef>
              <a:spcAft>
                <a:spcPts val="1600"/>
              </a:spcAft>
              <a:buSzPts val="1100"/>
              <a:buNone/>
              <a:defRPr sz="1100"/>
            </a:lvl9pPr>
          </a:lstStyle>
          <a:p>
            <a:endParaRPr/>
          </a:p>
        </p:txBody>
      </p:sp>
      <p:grpSp>
        <p:nvGrpSpPr>
          <p:cNvPr id="139" name="Google Shape;139;p11"/>
          <p:cNvGrpSpPr/>
          <p:nvPr/>
        </p:nvGrpSpPr>
        <p:grpSpPr>
          <a:xfrm>
            <a:off x="-1779849" y="-3"/>
            <a:ext cx="12683600" cy="5143490"/>
            <a:chOff x="-1779849" y="-3"/>
            <a:chExt cx="12683600" cy="5143490"/>
          </a:xfrm>
        </p:grpSpPr>
        <p:grpSp>
          <p:nvGrpSpPr>
            <p:cNvPr id="140" name="Google Shape;140;p11"/>
            <p:cNvGrpSpPr/>
            <p:nvPr/>
          </p:nvGrpSpPr>
          <p:grpSpPr>
            <a:xfrm>
              <a:off x="-1779849" y="257022"/>
              <a:ext cx="3474250" cy="4886465"/>
              <a:chOff x="-1779849" y="257022"/>
              <a:chExt cx="3474250" cy="4886465"/>
            </a:xfrm>
          </p:grpSpPr>
          <p:grpSp>
            <p:nvGrpSpPr>
              <p:cNvPr id="141" name="Google Shape;141;p11"/>
              <p:cNvGrpSpPr/>
              <p:nvPr/>
            </p:nvGrpSpPr>
            <p:grpSpPr>
              <a:xfrm flipH="1">
                <a:off x="720000" y="257022"/>
                <a:ext cx="539554" cy="133953"/>
                <a:chOff x="770567" y="4052950"/>
                <a:chExt cx="703368" cy="174600"/>
              </a:xfrm>
            </p:grpSpPr>
            <p:sp>
              <p:nvSpPr>
                <p:cNvPr id="142" name="Google Shape;142;p11"/>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11"/>
              <p:cNvGrpSpPr/>
              <p:nvPr/>
            </p:nvGrpSpPr>
            <p:grpSpPr>
              <a:xfrm>
                <a:off x="-1779849" y="3867013"/>
                <a:ext cx="3474250" cy="1276475"/>
                <a:chOff x="-1779849" y="3867013"/>
                <a:chExt cx="3474250" cy="1276475"/>
              </a:xfrm>
            </p:grpSpPr>
            <p:pic>
              <p:nvPicPr>
                <p:cNvPr id="148" name="Google Shape;148;p11"/>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149" name="Google Shape;149;p11"/>
                <p:cNvGrpSpPr/>
                <p:nvPr/>
              </p:nvGrpSpPr>
              <p:grpSpPr>
                <a:xfrm>
                  <a:off x="-1779849" y="4493185"/>
                  <a:ext cx="3474250" cy="421514"/>
                  <a:chOff x="3749401" y="491297"/>
                  <a:chExt cx="3474250" cy="421514"/>
                </a:xfrm>
              </p:grpSpPr>
              <p:sp>
                <p:nvSpPr>
                  <p:cNvPr id="150" name="Google Shape;150;p11"/>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54" name="Google Shape;154;p11"/>
            <p:cNvGrpSpPr/>
            <p:nvPr/>
          </p:nvGrpSpPr>
          <p:grpSpPr>
            <a:xfrm rot="10800000">
              <a:off x="7429501" y="-3"/>
              <a:ext cx="3474250" cy="4886465"/>
              <a:chOff x="-1779849" y="257022"/>
              <a:chExt cx="3474250" cy="4886465"/>
            </a:xfrm>
          </p:grpSpPr>
          <p:grpSp>
            <p:nvGrpSpPr>
              <p:cNvPr id="155" name="Google Shape;155;p11"/>
              <p:cNvGrpSpPr/>
              <p:nvPr/>
            </p:nvGrpSpPr>
            <p:grpSpPr>
              <a:xfrm flipH="1">
                <a:off x="720000" y="257022"/>
                <a:ext cx="539554" cy="133953"/>
                <a:chOff x="770567" y="4052950"/>
                <a:chExt cx="703368" cy="174600"/>
              </a:xfrm>
            </p:grpSpPr>
            <p:sp>
              <p:nvSpPr>
                <p:cNvPr id="156" name="Google Shape;156;p11"/>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11"/>
              <p:cNvGrpSpPr/>
              <p:nvPr/>
            </p:nvGrpSpPr>
            <p:grpSpPr>
              <a:xfrm>
                <a:off x="-1779849" y="3867013"/>
                <a:ext cx="3474250" cy="1276475"/>
                <a:chOff x="-1779849" y="3867013"/>
                <a:chExt cx="3474250" cy="1276475"/>
              </a:xfrm>
            </p:grpSpPr>
            <p:pic>
              <p:nvPicPr>
                <p:cNvPr id="162" name="Google Shape;162;p11"/>
                <p:cNvPicPr preferRelativeResize="0"/>
                <p:nvPr/>
              </p:nvPicPr>
              <p:blipFill rotWithShape="1">
                <a:blip r:embed="rId3">
                  <a:alphaModFix/>
                </a:blip>
                <a:srcRect l="35241" r="8082" b="31567"/>
                <a:stretch/>
              </p:blipFill>
              <p:spPr>
                <a:xfrm>
                  <a:off x="-16405" y="3867013"/>
                  <a:ext cx="1404150" cy="1276475"/>
                </a:xfrm>
                <a:prstGeom prst="rect">
                  <a:avLst/>
                </a:prstGeom>
                <a:noFill/>
                <a:ln>
                  <a:noFill/>
                </a:ln>
              </p:spPr>
            </p:pic>
            <p:grpSp>
              <p:nvGrpSpPr>
                <p:cNvPr id="163" name="Google Shape;163;p11"/>
                <p:cNvGrpSpPr/>
                <p:nvPr/>
              </p:nvGrpSpPr>
              <p:grpSpPr>
                <a:xfrm>
                  <a:off x="-1779849" y="4493185"/>
                  <a:ext cx="3474250" cy="421514"/>
                  <a:chOff x="3749401" y="491297"/>
                  <a:chExt cx="3474250" cy="421514"/>
                </a:xfrm>
              </p:grpSpPr>
              <p:sp>
                <p:nvSpPr>
                  <p:cNvPr id="164" name="Google Shape;164;p11"/>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6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4585"/>
            </a:gs>
            <a:gs pos="100000">
              <a:srgbClr val="01010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ina"/>
              <a:buNone/>
              <a:defRPr sz="3500">
                <a:solidFill>
                  <a:schemeClr val="lt1"/>
                </a:solidFill>
                <a:latin typeface="Mina"/>
                <a:ea typeface="Mina"/>
                <a:cs typeface="Mina"/>
                <a:sym typeface="Min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435175"/>
            <a:ext cx="7717500" cy="31338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Poppins"/>
              <a:buChar char="●"/>
              <a:defRPr>
                <a:solidFill>
                  <a:schemeClr val="lt1"/>
                </a:solidFill>
                <a:latin typeface="Poppins"/>
                <a:ea typeface="Poppins"/>
                <a:cs typeface="Poppins"/>
                <a:sym typeface="Poppins"/>
              </a:defRPr>
            </a:lvl1pPr>
            <a:lvl2pPr marL="914400" lvl="1"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2pPr>
            <a:lvl3pPr marL="1371600" lvl="2"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3pPr>
            <a:lvl4pPr marL="1828800" lvl="3"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4pPr>
            <a:lvl5pPr marL="2286000" lvl="4"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5pPr>
            <a:lvl6pPr marL="2743200" lvl="5"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6pPr>
            <a:lvl7pPr marL="3200400" lvl="6"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7pPr>
            <a:lvl8pPr marL="3657600" lvl="7" indent="-317500">
              <a:lnSpc>
                <a:spcPct val="115000"/>
              </a:lnSpc>
              <a:spcBef>
                <a:spcPts val="1600"/>
              </a:spcBef>
              <a:spcAft>
                <a:spcPts val="0"/>
              </a:spcAft>
              <a:buClr>
                <a:schemeClr val="lt1"/>
              </a:buClr>
              <a:buSzPts val="1400"/>
              <a:buFont typeface="Poppins"/>
              <a:buChar char="○"/>
              <a:defRPr>
                <a:solidFill>
                  <a:schemeClr val="lt1"/>
                </a:solidFill>
                <a:latin typeface="Poppins"/>
                <a:ea typeface="Poppins"/>
                <a:cs typeface="Poppins"/>
                <a:sym typeface="Poppins"/>
              </a:defRPr>
            </a:lvl8pPr>
            <a:lvl9pPr marL="4114800" lvl="8" indent="-317500">
              <a:lnSpc>
                <a:spcPct val="115000"/>
              </a:lnSpc>
              <a:spcBef>
                <a:spcPts val="1600"/>
              </a:spcBef>
              <a:spcAft>
                <a:spcPts val="1600"/>
              </a:spcAft>
              <a:buClr>
                <a:schemeClr val="lt1"/>
              </a:buClr>
              <a:buSzPts val="1400"/>
              <a:buFont typeface="Poppins"/>
              <a:buChar char="■"/>
              <a:defRPr>
                <a:solidFill>
                  <a:schemeClr val="lt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3"/>
          <p:cNvSpPr txBox="1">
            <a:spLocks noGrp="1"/>
          </p:cNvSpPr>
          <p:nvPr>
            <p:ph type="ctrTitle"/>
          </p:nvPr>
        </p:nvSpPr>
        <p:spPr>
          <a:xfrm>
            <a:off x="713225" y="849550"/>
            <a:ext cx="6480000" cy="21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2000" b="1" i="0" u="none" strike="noStrike" baseline="0" dirty="0">
                <a:solidFill>
                  <a:schemeClr val="bg1"/>
                </a:solidFill>
                <a:latin typeface="+mn-lt"/>
              </a:rPr>
              <a:t>Health Canada -2 </a:t>
            </a:r>
            <a:br>
              <a:rPr lang="en-CA" sz="2000" b="0" i="0" u="none" strike="noStrike" baseline="0" dirty="0">
                <a:solidFill>
                  <a:schemeClr val="bg1"/>
                </a:solidFill>
                <a:latin typeface="+mn-lt"/>
              </a:rPr>
            </a:br>
            <a:r>
              <a:rPr lang="en-CA" sz="2000" b="1" i="0" u="none" strike="noStrike" baseline="0" dirty="0">
                <a:solidFill>
                  <a:schemeClr val="bg1"/>
                </a:solidFill>
                <a:latin typeface="+mn-lt"/>
              </a:rPr>
              <a:t>(Sante Canada) </a:t>
            </a:r>
            <a:br>
              <a:rPr lang="en-US" sz="2000" b="1" dirty="0">
                <a:solidFill>
                  <a:schemeClr val="bg1"/>
                </a:solidFill>
              </a:rPr>
            </a:br>
            <a:br>
              <a:rPr lang="en-CA" sz="2000" b="0" i="0" u="none" strike="noStrike" baseline="0" dirty="0">
                <a:solidFill>
                  <a:schemeClr val="bg1"/>
                </a:solidFill>
                <a:latin typeface="Calibri" panose="020F0502020204030204" pitchFamily="34" charset="0"/>
              </a:rPr>
            </a:br>
            <a:r>
              <a:rPr lang="en-CA" sz="2000" b="0" i="0" u="none" strike="noStrike" baseline="0" dirty="0">
                <a:solidFill>
                  <a:schemeClr val="bg1"/>
                </a:solidFill>
                <a:latin typeface="Calibri" panose="020F0502020204030204" pitchFamily="34" charset="0"/>
              </a:rPr>
              <a:t> </a:t>
            </a:r>
            <a:r>
              <a:rPr lang="en-CA" sz="2000" b="1" i="0" u="none" strike="noStrike" baseline="0" dirty="0">
                <a:solidFill>
                  <a:schemeClr val="bg1"/>
                </a:solidFill>
                <a:latin typeface="Calibri" panose="020F0502020204030204" pitchFamily="34" charset="0"/>
              </a:rPr>
              <a:t>Data Integration Dashboard </a:t>
            </a:r>
            <a:br>
              <a:rPr lang="en-CA" sz="2000" b="0" i="0" u="none" strike="noStrike" baseline="0" dirty="0">
                <a:solidFill>
                  <a:schemeClr val="bg1"/>
                </a:solidFill>
                <a:latin typeface="Calibri" panose="020F0502020204030204" pitchFamily="34" charset="0"/>
              </a:rPr>
            </a:br>
            <a:r>
              <a:rPr lang="en-CA" sz="2000" b="1" i="0" u="none" strike="noStrike" baseline="0" dirty="0">
                <a:solidFill>
                  <a:schemeClr val="bg1"/>
                </a:solidFill>
                <a:latin typeface="Calibri" panose="020F0502020204030204" pitchFamily="34" charset="0"/>
              </a:rPr>
              <a:t>By </a:t>
            </a:r>
            <a:br>
              <a:rPr lang="en-CA" sz="2000" b="0" i="0" u="none" strike="noStrike" baseline="0" dirty="0">
                <a:solidFill>
                  <a:schemeClr val="bg1"/>
                </a:solidFill>
                <a:latin typeface="Calibri" panose="020F0502020204030204" pitchFamily="34" charset="0"/>
              </a:rPr>
            </a:br>
            <a:r>
              <a:rPr lang="en-CA" sz="2000" b="1" i="0" u="none" strike="noStrike" baseline="0" dirty="0">
                <a:solidFill>
                  <a:schemeClr val="bg1"/>
                </a:solidFill>
                <a:latin typeface="Calibri" panose="020F0502020204030204" pitchFamily="34" charset="0"/>
              </a:rPr>
              <a:t>Capstone Group 6</a:t>
            </a:r>
            <a:endParaRPr sz="2000" dirty="0">
              <a:solidFill>
                <a:schemeClr val="bg1"/>
              </a:solidFill>
            </a:endParaRPr>
          </a:p>
        </p:txBody>
      </p:sp>
      <p:sp>
        <p:nvSpPr>
          <p:cNvPr id="360" name="Google Shape;360;p23"/>
          <p:cNvSpPr txBox="1">
            <a:spLocks noGrp="1"/>
          </p:cNvSpPr>
          <p:nvPr>
            <p:ph type="subTitle" idx="1"/>
          </p:nvPr>
        </p:nvSpPr>
        <p:spPr>
          <a:xfrm>
            <a:off x="713225" y="3106575"/>
            <a:ext cx="5224500" cy="38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600" b="1" i="0" u="none" strike="noStrike" baseline="0" dirty="0">
                <a:solidFill>
                  <a:schemeClr val="bg1"/>
                </a:solidFill>
                <a:latin typeface="Calibri" panose="020F0502020204030204" pitchFamily="34" charset="0"/>
              </a:rPr>
              <a:t>Supervision </a:t>
            </a:r>
            <a:r>
              <a:rPr lang="en-CA" sz="1600" dirty="0">
                <a:solidFill>
                  <a:schemeClr val="bg1"/>
                </a:solidFill>
                <a:latin typeface="Calibri" panose="020F0502020204030204" pitchFamily="34" charset="0"/>
              </a:rPr>
              <a:t>by:- </a:t>
            </a:r>
            <a:r>
              <a:rPr lang="en-CA" sz="1600" b="1" i="0" u="none" strike="noStrike" baseline="0" dirty="0">
                <a:solidFill>
                  <a:schemeClr val="bg1"/>
                </a:solidFill>
                <a:latin typeface="Calibri" panose="020F0502020204030204" pitchFamily="34" charset="0"/>
              </a:rPr>
              <a:t>Professor Prableen Singh</a:t>
            </a:r>
            <a:endParaRPr dirty="0">
              <a:solidFill>
                <a:schemeClr val="bg1"/>
              </a:solidFill>
            </a:endParaRPr>
          </a:p>
        </p:txBody>
      </p:sp>
      <p:grpSp>
        <p:nvGrpSpPr>
          <p:cNvPr id="361" name="Google Shape;361;p23"/>
          <p:cNvGrpSpPr/>
          <p:nvPr/>
        </p:nvGrpSpPr>
        <p:grpSpPr>
          <a:xfrm>
            <a:off x="2738650" y="4206822"/>
            <a:ext cx="539554" cy="133953"/>
            <a:chOff x="770567" y="4052950"/>
            <a:chExt cx="703368" cy="174600"/>
          </a:xfrm>
        </p:grpSpPr>
        <p:sp>
          <p:nvSpPr>
            <p:cNvPr id="362" name="Google Shape;362;p23"/>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23"/>
          <p:cNvGrpSpPr/>
          <p:nvPr/>
        </p:nvGrpSpPr>
        <p:grpSpPr>
          <a:xfrm flipH="1">
            <a:off x="7482550" y="2113047"/>
            <a:ext cx="539554" cy="133953"/>
            <a:chOff x="770567" y="4052950"/>
            <a:chExt cx="703368" cy="174600"/>
          </a:xfrm>
        </p:grpSpPr>
        <p:sp>
          <p:nvSpPr>
            <p:cNvPr id="368" name="Google Shape;368;p23"/>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3"/>
          <p:cNvGrpSpPr/>
          <p:nvPr/>
        </p:nvGrpSpPr>
        <p:grpSpPr>
          <a:xfrm>
            <a:off x="-1857700" y="4034344"/>
            <a:ext cx="3338150" cy="1030706"/>
            <a:chOff x="-2298575" y="3619344"/>
            <a:chExt cx="3338150" cy="1030706"/>
          </a:xfrm>
        </p:grpSpPr>
        <p:sp>
          <p:nvSpPr>
            <p:cNvPr id="374" name="Google Shape;374;p23"/>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23"/>
          <p:cNvGrpSpPr/>
          <p:nvPr/>
        </p:nvGrpSpPr>
        <p:grpSpPr>
          <a:xfrm>
            <a:off x="-1779849" y="4340785"/>
            <a:ext cx="3474250" cy="421514"/>
            <a:chOff x="3749401" y="491297"/>
            <a:chExt cx="3474250" cy="421514"/>
          </a:xfrm>
        </p:grpSpPr>
        <p:sp>
          <p:nvSpPr>
            <p:cNvPr id="379" name="Google Shape;379;p23"/>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23"/>
          <p:cNvGrpSpPr/>
          <p:nvPr/>
        </p:nvGrpSpPr>
        <p:grpSpPr>
          <a:xfrm>
            <a:off x="6553477" y="2803090"/>
            <a:ext cx="3256500" cy="2821200"/>
            <a:chOff x="6553477" y="2803090"/>
            <a:chExt cx="3256500" cy="2821200"/>
          </a:xfrm>
        </p:grpSpPr>
        <p:sp>
          <p:nvSpPr>
            <p:cNvPr id="384" name="Google Shape;384;p23"/>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23"/>
          <p:cNvGrpSpPr/>
          <p:nvPr/>
        </p:nvGrpSpPr>
        <p:grpSpPr>
          <a:xfrm>
            <a:off x="6553469" y="-203567"/>
            <a:ext cx="3915971" cy="1398442"/>
            <a:chOff x="3927144" y="1535633"/>
            <a:chExt cx="3915971" cy="1398442"/>
          </a:xfrm>
        </p:grpSpPr>
        <p:sp>
          <p:nvSpPr>
            <p:cNvPr id="387" name="Google Shape;387;p23"/>
            <p:cNvSpPr/>
            <p:nvPr/>
          </p:nvSpPr>
          <p:spPr>
            <a:xfrm>
              <a:off x="4693956" y="2810223"/>
              <a:ext cx="49699" cy="49699"/>
            </a:xfrm>
            <a:custGeom>
              <a:avLst/>
              <a:gdLst/>
              <a:ahLst/>
              <a:cxnLst/>
              <a:rect l="l" t="t" r="r" b="b"/>
              <a:pathLst>
                <a:path w="3473" h="3473" fill="none" extrusionOk="0">
                  <a:moveTo>
                    <a:pt x="2856" y="2854"/>
                  </a:moveTo>
                  <a:cubicBezTo>
                    <a:pt x="2238" y="3472"/>
                    <a:pt x="1236" y="3472"/>
                    <a:pt x="619" y="2854"/>
                  </a:cubicBezTo>
                  <a:cubicBezTo>
                    <a:pt x="1" y="2237"/>
                    <a:pt x="1" y="1235"/>
                    <a:pt x="619" y="617"/>
                  </a:cubicBezTo>
                  <a:cubicBezTo>
                    <a:pt x="1236" y="0"/>
                    <a:pt x="2238" y="0"/>
                    <a:pt x="2856" y="617"/>
                  </a:cubicBezTo>
                  <a:cubicBezTo>
                    <a:pt x="3473" y="1235"/>
                    <a:pt x="3473" y="2237"/>
                    <a:pt x="2856"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a:off x="4748134" y="2484904"/>
              <a:ext cx="1967179" cy="352032"/>
            </a:xfrm>
            <a:custGeom>
              <a:avLst/>
              <a:gdLst/>
              <a:ahLst/>
              <a:cxnLst/>
              <a:rect l="l" t="t" r="r" b="b"/>
              <a:pathLst>
                <a:path w="97361" h="17423" fill="none" extrusionOk="0">
                  <a:moveTo>
                    <a:pt x="97361" y="0"/>
                  </a:moveTo>
                  <a:lnTo>
                    <a:pt x="43248" y="0"/>
                  </a:lnTo>
                  <a:lnTo>
                    <a:pt x="25826" y="17423"/>
                  </a:lnTo>
                  <a:lnTo>
                    <a:pt x="1"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5875937" y="1535633"/>
              <a:ext cx="1967179" cy="352032"/>
            </a:xfrm>
            <a:custGeom>
              <a:avLst/>
              <a:gdLst/>
              <a:ahLst/>
              <a:cxnLst/>
              <a:rect l="l" t="t" r="r" b="b"/>
              <a:pathLst>
                <a:path w="97361" h="17423" fill="none" extrusionOk="0">
                  <a:moveTo>
                    <a:pt x="97361" y="0"/>
                  </a:moveTo>
                  <a:lnTo>
                    <a:pt x="43250" y="0"/>
                  </a:lnTo>
                  <a:lnTo>
                    <a:pt x="25828" y="17423"/>
                  </a:lnTo>
                  <a:lnTo>
                    <a:pt x="1"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5821798" y="1860925"/>
              <a:ext cx="49699" cy="49696"/>
            </a:xfrm>
            <a:custGeom>
              <a:avLst/>
              <a:gdLst/>
              <a:ahLst/>
              <a:cxnLst/>
              <a:rect l="l" t="t" r="r" b="b"/>
              <a:pathLst>
                <a:path w="3473" h="3471" fill="none" extrusionOk="0">
                  <a:moveTo>
                    <a:pt x="2854" y="2854"/>
                  </a:moveTo>
                  <a:cubicBezTo>
                    <a:pt x="2236" y="3471"/>
                    <a:pt x="1236" y="3471"/>
                    <a:pt x="617" y="2854"/>
                  </a:cubicBezTo>
                  <a:cubicBezTo>
                    <a:pt x="1" y="2235"/>
                    <a:pt x="1" y="1235"/>
                    <a:pt x="617" y="617"/>
                  </a:cubicBezTo>
                  <a:cubicBezTo>
                    <a:pt x="1236" y="0"/>
                    <a:pt x="2236" y="0"/>
                    <a:pt x="2854" y="617"/>
                  </a:cubicBezTo>
                  <a:cubicBezTo>
                    <a:pt x="3473" y="1235"/>
                    <a:pt x="3473" y="2235"/>
                    <a:pt x="2854"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5381076" y="1870713"/>
              <a:ext cx="571337" cy="335928"/>
            </a:xfrm>
            <a:custGeom>
              <a:avLst/>
              <a:gdLst/>
              <a:ahLst/>
              <a:cxnLst/>
              <a:rect l="l" t="t" r="r" b="b"/>
              <a:pathLst>
                <a:path w="28277" h="16626" fill="none" extrusionOk="0">
                  <a:moveTo>
                    <a:pt x="1" y="1"/>
                  </a:moveTo>
                  <a:lnTo>
                    <a:pt x="16625" y="16625"/>
                  </a:lnTo>
                  <a:lnTo>
                    <a:pt x="28277"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5943748" y="2180650"/>
              <a:ext cx="49698" cy="49698"/>
            </a:xfrm>
            <a:custGeom>
              <a:avLst/>
              <a:gdLst/>
              <a:ahLst/>
              <a:cxnLst/>
              <a:rect l="l" t="t" r="r" b="b"/>
              <a:pathLst>
                <a:path w="2093" h="2093" fill="none" extrusionOk="0">
                  <a:moveTo>
                    <a:pt x="1721" y="1721"/>
                  </a:moveTo>
                  <a:cubicBezTo>
                    <a:pt x="1349" y="2093"/>
                    <a:pt x="744" y="2093"/>
                    <a:pt x="372" y="1721"/>
                  </a:cubicBezTo>
                  <a:cubicBezTo>
                    <a:pt x="0" y="1349"/>
                    <a:pt x="0" y="744"/>
                    <a:pt x="372" y="372"/>
                  </a:cubicBezTo>
                  <a:cubicBezTo>
                    <a:pt x="744" y="0"/>
                    <a:pt x="1349" y="0"/>
                    <a:pt x="1721" y="372"/>
                  </a:cubicBezTo>
                  <a:cubicBezTo>
                    <a:pt x="2093" y="744"/>
                    <a:pt x="2093" y="1349"/>
                    <a:pt x="1721"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5339601" y="1830989"/>
              <a:ext cx="49701" cy="49698"/>
            </a:xfrm>
            <a:custGeom>
              <a:avLst/>
              <a:gdLst/>
              <a:ahLst/>
              <a:cxnLst/>
              <a:rect l="l" t="t" r="r" b="b"/>
              <a:pathLst>
                <a:path w="2092" h="2091" fill="none" extrusionOk="0">
                  <a:moveTo>
                    <a:pt x="1719" y="1719"/>
                  </a:moveTo>
                  <a:cubicBezTo>
                    <a:pt x="1348" y="2091"/>
                    <a:pt x="744" y="2091"/>
                    <a:pt x="373" y="1719"/>
                  </a:cubicBezTo>
                  <a:cubicBezTo>
                    <a:pt x="1" y="1347"/>
                    <a:pt x="1" y="744"/>
                    <a:pt x="373" y="372"/>
                  </a:cubicBezTo>
                  <a:cubicBezTo>
                    <a:pt x="744" y="0"/>
                    <a:pt x="1348" y="0"/>
                    <a:pt x="1719" y="372"/>
                  </a:cubicBezTo>
                  <a:cubicBezTo>
                    <a:pt x="2091" y="744"/>
                    <a:pt x="2091" y="1347"/>
                    <a:pt x="1719"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5803906" y="2574433"/>
              <a:ext cx="571377" cy="335969"/>
            </a:xfrm>
            <a:custGeom>
              <a:avLst/>
              <a:gdLst/>
              <a:ahLst/>
              <a:cxnLst/>
              <a:rect l="l" t="t" r="r" b="b"/>
              <a:pathLst>
                <a:path w="28279" h="16628" fill="none" extrusionOk="0">
                  <a:moveTo>
                    <a:pt x="28279" y="1"/>
                  </a:moveTo>
                  <a:lnTo>
                    <a:pt x="11654" y="16628"/>
                  </a:lnTo>
                  <a:lnTo>
                    <a:pt x="1" y="16628"/>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5762889" y="2884374"/>
              <a:ext cx="49698" cy="49701"/>
            </a:xfrm>
            <a:custGeom>
              <a:avLst/>
              <a:gdLst/>
              <a:ahLst/>
              <a:cxnLst/>
              <a:rect l="l" t="t" r="r" b="b"/>
              <a:pathLst>
                <a:path w="2093" h="2094" fill="none" extrusionOk="0">
                  <a:moveTo>
                    <a:pt x="374" y="1721"/>
                  </a:moveTo>
                  <a:cubicBezTo>
                    <a:pt x="746" y="2093"/>
                    <a:pt x="1349" y="2093"/>
                    <a:pt x="1721" y="1721"/>
                  </a:cubicBezTo>
                  <a:cubicBezTo>
                    <a:pt x="2093" y="1349"/>
                    <a:pt x="2093" y="746"/>
                    <a:pt x="1721" y="374"/>
                  </a:cubicBezTo>
                  <a:cubicBezTo>
                    <a:pt x="1349" y="0"/>
                    <a:pt x="746" y="0"/>
                    <a:pt x="374" y="374"/>
                  </a:cubicBezTo>
                  <a:cubicBezTo>
                    <a:pt x="0" y="746"/>
                    <a:pt x="0" y="1349"/>
                    <a:pt x="374"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6367049" y="2534727"/>
              <a:ext cx="49698" cy="49669"/>
            </a:xfrm>
            <a:custGeom>
              <a:avLst/>
              <a:gdLst/>
              <a:ahLst/>
              <a:cxnLst/>
              <a:rect l="l" t="t" r="r" b="b"/>
              <a:pathLst>
                <a:path w="2093" h="2092" fill="none" extrusionOk="0">
                  <a:moveTo>
                    <a:pt x="372" y="1719"/>
                  </a:moveTo>
                  <a:cubicBezTo>
                    <a:pt x="744" y="2091"/>
                    <a:pt x="1347" y="2091"/>
                    <a:pt x="1721" y="1719"/>
                  </a:cubicBezTo>
                  <a:cubicBezTo>
                    <a:pt x="2093" y="1348"/>
                    <a:pt x="2093" y="744"/>
                    <a:pt x="1721" y="373"/>
                  </a:cubicBezTo>
                  <a:cubicBezTo>
                    <a:pt x="1349" y="1"/>
                    <a:pt x="744" y="1"/>
                    <a:pt x="372" y="373"/>
                  </a:cubicBezTo>
                  <a:cubicBezTo>
                    <a:pt x="0" y="744"/>
                    <a:pt x="0" y="1348"/>
                    <a:pt x="372"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3972282" y="2171383"/>
              <a:ext cx="2980864" cy="217446"/>
            </a:xfrm>
            <a:custGeom>
              <a:avLst/>
              <a:gdLst/>
              <a:ahLst/>
              <a:cxnLst/>
              <a:rect l="l" t="t" r="r" b="b"/>
              <a:pathLst>
                <a:path w="147531" h="10762" fill="none" extrusionOk="0">
                  <a:moveTo>
                    <a:pt x="147531" y="9594"/>
                  </a:moveTo>
                  <a:lnTo>
                    <a:pt x="64042" y="9594"/>
                  </a:lnTo>
                  <a:lnTo>
                    <a:pt x="54448" y="1"/>
                  </a:lnTo>
                  <a:lnTo>
                    <a:pt x="25151" y="1"/>
                  </a:lnTo>
                  <a:lnTo>
                    <a:pt x="14389" y="10762"/>
                  </a:lnTo>
                  <a:lnTo>
                    <a:pt x="0"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3927144" y="2363856"/>
              <a:ext cx="49704" cy="49704"/>
            </a:xfrm>
            <a:custGeom>
              <a:avLst/>
              <a:gdLst/>
              <a:ahLst/>
              <a:cxnLst/>
              <a:rect l="l" t="t" r="r" b="b"/>
              <a:pathLst>
                <a:path w="2460" h="2460" fill="none" extrusionOk="0">
                  <a:moveTo>
                    <a:pt x="438" y="2022"/>
                  </a:moveTo>
                  <a:cubicBezTo>
                    <a:pt x="876" y="2459"/>
                    <a:pt x="1585" y="2459"/>
                    <a:pt x="2022" y="2022"/>
                  </a:cubicBezTo>
                  <a:cubicBezTo>
                    <a:pt x="2459" y="1585"/>
                    <a:pt x="2459" y="876"/>
                    <a:pt x="2022" y="438"/>
                  </a:cubicBezTo>
                  <a:cubicBezTo>
                    <a:pt x="1585" y="1"/>
                    <a:pt x="876" y="1"/>
                    <a:pt x="438" y="438"/>
                  </a:cubicBezTo>
                  <a:cubicBezTo>
                    <a:pt x="1" y="876"/>
                    <a:pt x="1" y="1585"/>
                    <a:pt x="438"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3D523C1C-2944-E3C1-1874-433C95544F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928" y="34628"/>
            <a:ext cx="5715000" cy="7715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grpSp>
        <p:nvGrpSpPr>
          <p:cNvPr id="561" name="Google Shape;561;p29"/>
          <p:cNvGrpSpPr/>
          <p:nvPr/>
        </p:nvGrpSpPr>
        <p:grpSpPr>
          <a:xfrm>
            <a:off x="6568288" y="4161474"/>
            <a:ext cx="3916014" cy="877925"/>
            <a:chOff x="6485838" y="199274"/>
            <a:chExt cx="3916014" cy="877925"/>
          </a:xfrm>
        </p:grpSpPr>
        <p:sp>
          <p:nvSpPr>
            <p:cNvPr id="562" name="Google Shape;562;p29"/>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29"/>
          <p:cNvGrpSpPr/>
          <p:nvPr/>
        </p:nvGrpSpPr>
        <p:grpSpPr>
          <a:xfrm>
            <a:off x="-1646499" y="4584697"/>
            <a:ext cx="3474250" cy="421514"/>
            <a:chOff x="3749401" y="491297"/>
            <a:chExt cx="3474250" cy="421514"/>
          </a:xfrm>
        </p:grpSpPr>
        <p:sp>
          <p:nvSpPr>
            <p:cNvPr id="570" name="Google Shape;570;p29"/>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9"/>
          <p:cNvGrpSpPr/>
          <p:nvPr/>
        </p:nvGrpSpPr>
        <p:grpSpPr>
          <a:xfrm>
            <a:off x="7683402" y="-1461460"/>
            <a:ext cx="3256500" cy="2821200"/>
            <a:chOff x="6553477" y="2803090"/>
            <a:chExt cx="3256500" cy="2821200"/>
          </a:xfrm>
        </p:grpSpPr>
        <p:sp>
          <p:nvSpPr>
            <p:cNvPr id="575" name="Google Shape;575;p29"/>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40B91A2A-8817-A286-7F56-67B047907839}"/>
              </a:ext>
            </a:extLst>
          </p:cNvPr>
          <p:cNvPicPr>
            <a:picLocks noChangeAspect="1"/>
          </p:cNvPicPr>
          <p:nvPr/>
        </p:nvPicPr>
        <p:blipFill>
          <a:blip r:embed="rId3"/>
          <a:stretch>
            <a:fillRect/>
          </a:stretch>
        </p:blipFill>
        <p:spPr>
          <a:xfrm>
            <a:off x="1301002" y="1040642"/>
            <a:ext cx="6541995" cy="4102857"/>
          </a:xfrm>
          <a:prstGeom prst="rect">
            <a:avLst/>
          </a:prstGeom>
        </p:spPr>
      </p:pic>
      <p:sp>
        <p:nvSpPr>
          <p:cNvPr id="6" name="Google Shape;461;p26">
            <a:extLst>
              <a:ext uri="{FF2B5EF4-FFF2-40B4-BE49-F238E27FC236}">
                <a16:creationId xmlns:a16="http://schemas.microsoft.com/office/drawing/2014/main" id="{C87A3EA7-1F16-70FA-810C-3A6F9DBE565A}"/>
              </a:ext>
            </a:extLst>
          </p:cNvPr>
          <p:cNvSpPr txBox="1">
            <a:spLocks noGrp="1"/>
          </p:cNvSpPr>
          <p:nvPr>
            <p:ph type="title"/>
          </p:nvPr>
        </p:nvSpPr>
        <p:spPr>
          <a:xfrm>
            <a:off x="0" y="131042"/>
            <a:ext cx="6150300" cy="9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GENERATION - 3</a:t>
            </a:r>
            <a:endParaRPr dirty="0"/>
          </a:p>
        </p:txBody>
      </p:sp>
    </p:spTree>
    <p:extLst>
      <p:ext uri="{BB962C8B-B14F-4D97-AF65-F5344CB8AC3E}">
        <p14:creationId xmlns:p14="http://schemas.microsoft.com/office/powerpoint/2010/main" val="2706740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pic>
        <p:nvPicPr>
          <p:cNvPr id="593" name="Google Shape;593;p30"/>
          <p:cNvPicPr preferRelativeResize="0">
            <a:picLocks noGrp="1"/>
          </p:cNvPicPr>
          <p:nvPr>
            <p:ph type="pic" idx="2"/>
          </p:nvPr>
        </p:nvPicPr>
        <p:blipFill rotWithShape="1">
          <a:blip r:embed="rId3">
            <a:alphaModFix/>
          </a:blip>
          <a:srcRect l="23855" r="7533"/>
          <a:stretch/>
        </p:blipFill>
        <p:spPr>
          <a:xfrm>
            <a:off x="5228150" y="1306075"/>
            <a:ext cx="3195899" cy="3297902"/>
          </a:xfrm>
          <a:prstGeom prst="rect">
            <a:avLst/>
          </a:prstGeom>
        </p:spPr>
      </p:pic>
      <p:sp>
        <p:nvSpPr>
          <p:cNvPr id="594" name="Google Shape;594;p3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MODELING</a:t>
            </a:r>
            <a:endParaRPr dirty="0"/>
          </a:p>
        </p:txBody>
      </p:sp>
      <p:sp>
        <p:nvSpPr>
          <p:cNvPr id="595" name="Google Shape;595;p30"/>
          <p:cNvSpPr txBox="1">
            <a:spLocks noGrp="1"/>
          </p:cNvSpPr>
          <p:nvPr>
            <p:ph type="subTitle" idx="1"/>
          </p:nvPr>
        </p:nvSpPr>
        <p:spPr>
          <a:xfrm>
            <a:off x="719951" y="1724529"/>
            <a:ext cx="4299300" cy="3297900"/>
          </a:xfrm>
          <a:prstGeom prst="rect">
            <a:avLst/>
          </a:prstGeom>
        </p:spPr>
        <p:txBody>
          <a:bodyPr spcFirstLastPara="1" wrap="square" lIns="91425" tIns="91425" rIns="91425" bIns="91425" anchor="t" anchorCtr="0">
            <a:noAutofit/>
          </a:bodyPr>
          <a:lstStyle/>
          <a:p>
            <a:pPr marL="274320" lvl="0" indent="-207009" algn="l" rtl="0">
              <a:spcBef>
                <a:spcPts val="0"/>
              </a:spcBef>
              <a:spcAft>
                <a:spcPts val="0"/>
              </a:spcAft>
              <a:buSzPts val="1100"/>
              <a:buChar char="●"/>
            </a:pPr>
            <a:r>
              <a:rPr lang="en-CA" sz="1600" dirty="0"/>
              <a:t>Data Normalization</a:t>
            </a:r>
          </a:p>
          <a:p>
            <a:pPr marL="274320" lvl="0" indent="-207009" algn="l" rtl="0">
              <a:spcBef>
                <a:spcPts val="0"/>
              </a:spcBef>
              <a:spcAft>
                <a:spcPts val="0"/>
              </a:spcAft>
              <a:buSzPts val="1100"/>
              <a:buChar char="●"/>
            </a:pPr>
            <a:r>
              <a:rPr lang="en-CA" sz="1600" dirty="0"/>
              <a:t>Entity-Relationship Modeling</a:t>
            </a:r>
          </a:p>
          <a:p>
            <a:pPr marL="274320" lvl="0" indent="-207009" algn="l" rtl="0">
              <a:spcBef>
                <a:spcPts val="0"/>
              </a:spcBef>
              <a:spcAft>
                <a:spcPts val="0"/>
              </a:spcAft>
              <a:buSzPts val="1100"/>
              <a:buChar char="●"/>
            </a:pPr>
            <a:r>
              <a:rPr lang="en-CA" sz="1600" dirty="0"/>
              <a:t>Data Transformation</a:t>
            </a:r>
          </a:p>
          <a:p>
            <a:pPr marL="274320" lvl="0" indent="-207009" algn="l" rtl="0">
              <a:spcBef>
                <a:spcPts val="0"/>
              </a:spcBef>
              <a:spcAft>
                <a:spcPts val="0"/>
              </a:spcAft>
              <a:buSzPts val="1100"/>
              <a:buChar char="●"/>
            </a:pPr>
            <a:r>
              <a:rPr lang="en-CA" sz="1600" dirty="0"/>
              <a:t>Dimensional Modeling</a:t>
            </a:r>
          </a:p>
          <a:p>
            <a:pPr marL="274320" lvl="0" indent="-207009" algn="l" rtl="0">
              <a:spcBef>
                <a:spcPts val="0"/>
              </a:spcBef>
              <a:spcAft>
                <a:spcPts val="0"/>
              </a:spcAft>
              <a:buSzPts val="1100"/>
              <a:buChar char="●"/>
            </a:pPr>
            <a:r>
              <a:rPr lang="en-CA" sz="1600" dirty="0"/>
              <a:t>Validation and Testing</a:t>
            </a:r>
          </a:p>
          <a:p>
            <a:pPr marL="274320" lvl="0" indent="-207009" algn="l" rtl="0">
              <a:spcBef>
                <a:spcPts val="0"/>
              </a:spcBef>
              <a:spcAft>
                <a:spcPts val="0"/>
              </a:spcAft>
              <a:buSzPts val="1100"/>
              <a:buChar char="●"/>
            </a:pPr>
            <a:r>
              <a:rPr lang="en-CA" sz="1600" dirty="0"/>
              <a:t>Scalability Considerations</a:t>
            </a:r>
          </a:p>
          <a:p>
            <a:pPr marL="274320" lvl="0" indent="-207009" algn="l" rtl="0">
              <a:spcBef>
                <a:spcPts val="0"/>
              </a:spcBef>
              <a:spcAft>
                <a:spcPts val="0"/>
              </a:spcAft>
              <a:buSzPts val="1100"/>
              <a:buChar char="●"/>
            </a:pPr>
            <a:endParaRPr dirty="0"/>
          </a:p>
        </p:txBody>
      </p:sp>
      <p:grpSp>
        <p:nvGrpSpPr>
          <p:cNvPr id="596" name="Google Shape;596;p30"/>
          <p:cNvGrpSpPr/>
          <p:nvPr/>
        </p:nvGrpSpPr>
        <p:grpSpPr>
          <a:xfrm>
            <a:off x="7227775" y="-8656"/>
            <a:ext cx="3338100" cy="787331"/>
            <a:chOff x="7227775" y="143744"/>
            <a:chExt cx="3338100" cy="787331"/>
          </a:xfrm>
        </p:grpSpPr>
        <p:sp>
          <p:nvSpPr>
            <p:cNvPr id="597" name="Google Shape;597;p30"/>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30"/>
          <p:cNvGrpSpPr/>
          <p:nvPr/>
        </p:nvGrpSpPr>
        <p:grpSpPr>
          <a:xfrm>
            <a:off x="6772313" y="-119259"/>
            <a:ext cx="3026004" cy="582558"/>
            <a:chOff x="6485838" y="494641"/>
            <a:chExt cx="3026004" cy="582558"/>
          </a:xfrm>
        </p:grpSpPr>
        <p:sp>
          <p:nvSpPr>
            <p:cNvPr id="601" name="Google Shape;601;p30"/>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0"/>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0"/>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0"/>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31"/>
          <p:cNvSpPr txBox="1">
            <a:spLocks noGrp="1"/>
          </p:cNvSpPr>
          <p:nvPr>
            <p:ph type="title"/>
          </p:nvPr>
        </p:nvSpPr>
        <p:spPr>
          <a:xfrm>
            <a:off x="0" y="3580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TIMELINE (JIRA)</a:t>
            </a:r>
            <a:endParaRPr dirty="0"/>
          </a:p>
        </p:txBody>
      </p:sp>
      <p:pic>
        <p:nvPicPr>
          <p:cNvPr id="3" name="Picture 2" descr="A screenshot of a computer&#10;&#10;Description automatically generated">
            <a:extLst>
              <a:ext uri="{FF2B5EF4-FFF2-40B4-BE49-F238E27FC236}">
                <a16:creationId xmlns:a16="http://schemas.microsoft.com/office/drawing/2014/main" id="{438E89E8-A799-3FC6-2809-E01D7F9A1EB7}"/>
              </a:ext>
            </a:extLst>
          </p:cNvPr>
          <p:cNvPicPr>
            <a:picLocks noChangeAspect="1"/>
          </p:cNvPicPr>
          <p:nvPr/>
        </p:nvPicPr>
        <p:blipFill rotWithShape="1">
          <a:blip r:embed="rId3"/>
          <a:srcRect l="18136" t="6949" r="22119"/>
          <a:stretch/>
        </p:blipFill>
        <p:spPr>
          <a:xfrm>
            <a:off x="1216617" y="805912"/>
            <a:ext cx="6487383" cy="41261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31"/>
          <p:cNvSpPr txBox="1">
            <a:spLocks noGrp="1"/>
          </p:cNvSpPr>
          <p:nvPr>
            <p:ph type="title"/>
          </p:nvPr>
        </p:nvSpPr>
        <p:spPr>
          <a:xfrm>
            <a:off x="0" y="3580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TIMELINE (JIRA)</a:t>
            </a:r>
            <a:endParaRPr dirty="0"/>
          </a:p>
        </p:txBody>
      </p:sp>
      <p:pic>
        <p:nvPicPr>
          <p:cNvPr id="4" name="Picture 3" descr="A screenshot of a computer&#10;&#10;Description automatically generated">
            <a:extLst>
              <a:ext uri="{FF2B5EF4-FFF2-40B4-BE49-F238E27FC236}">
                <a16:creationId xmlns:a16="http://schemas.microsoft.com/office/drawing/2014/main" id="{81E779DD-4850-C549-FEB2-262EE81CB8B1}"/>
              </a:ext>
            </a:extLst>
          </p:cNvPr>
          <p:cNvPicPr>
            <a:picLocks noChangeAspect="1"/>
          </p:cNvPicPr>
          <p:nvPr/>
        </p:nvPicPr>
        <p:blipFill rotWithShape="1">
          <a:blip r:embed="rId3"/>
          <a:srcRect r="20339"/>
          <a:stretch/>
        </p:blipFill>
        <p:spPr>
          <a:xfrm>
            <a:off x="92990" y="788863"/>
            <a:ext cx="7284203" cy="404622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1A5376D-2332-8F10-7463-8FBF9ECEA4F3}"/>
              </a:ext>
            </a:extLst>
          </p:cNvPr>
          <p:cNvPicPr>
            <a:picLocks noChangeAspect="1"/>
          </p:cNvPicPr>
          <p:nvPr/>
        </p:nvPicPr>
        <p:blipFill rotWithShape="1">
          <a:blip r:embed="rId3"/>
          <a:srcRect l="85000"/>
          <a:stretch/>
        </p:blipFill>
        <p:spPr>
          <a:xfrm>
            <a:off x="7377193" y="788863"/>
            <a:ext cx="1371600" cy="4046220"/>
          </a:xfrm>
          <a:prstGeom prst="rect">
            <a:avLst/>
          </a:prstGeom>
        </p:spPr>
      </p:pic>
    </p:spTree>
    <p:extLst>
      <p:ext uri="{BB962C8B-B14F-4D97-AF65-F5344CB8AC3E}">
        <p14:creationId xmlns:p14="http://schemas.microsoft.com/office/powerpoint/2010/main" val="1623963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VISUALIZATION (PROTOTYPE)</a:t>
            </a:r>
            <a:endParaRPr dirty="0"/>
          </a:p>
        </p:txBody>
      </p:sp>
      <p:pic>
        <p:nvPicPr>
          <p:cNvPr id="6" name="Picture 5" descr="A screenshot of a graph&#10;&#10;Description automatically generated">
            <a:extLst>
              <a:ext uri="{FF2B5EF4-FFF2-40B4-BE49-F238E27FC236}">
                <a16:creationId xmlns:a16="http://schemas.microsoft.com/office/drawing/2014/main" id="{613AC2F5-10AD-FA03-DCE5-213DC96A83D3}"/>
              </a:ext>
            </a:extLst>
          </p:cNvPr>
          <p:cNvPicPr>
            <a:picLocks noChangeAspect="1"/>
          </p:cNvPicPr>
          <p:nvPr/>
        </p:nvPicPr>
        <p:blipFill>
          <a:blip r:embed="rId3"/>
          <a:stretch>
            <a:fillRect/>
          </a:stretch>
        </p:blipFill>
        <p:spPr>
          <a:xfrm>
            <a:off x="240224" y="1317356"/>
            <a:ext cx="8640305" cy="381757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VISUALIZATION (PROTOTYPE)</a:t>
            </a:r>
            <a:endParaRPr dirty="0"/>
          </a:p>
        </p:txBody>
      </p:sp>
      <p:pic>
        <p:nvPicPr>
          <p:cNvPr id="2" name="Picture 1" descr="A screenshot of a computer dashboard&#10;&#10;Description automatically generated">
            <a:extLst>
              <a:ext uri="{FF2B5EF4-FFF2-40B4-BE49-F238E27FC236}">
                <a16:creationId xmlns:a16="http://schemas.microsoft.com/office/drawing/2014/main" id="{FD1555FF-2799-FDD2-753B-DD5A3AEAEEF1}"/>
              </a:ext>
            </a:extLst>
          </p:cNvPr>
          <p:cNvPicPr>
            <a:picLocks noChangeAspect="1"/>
          </p:cNvPicPr>
          <p:nvPr/>
        </p:nvPicPr>
        <p:blipFill>
          <a:blip r:embed="rId3"/>
          <a:stretch>
            <a:fillRect/>
          </a:stretch>
        </p:blipFill>
        <p:spPr>
          <a:xfrm>
            <a:off x="472698" y="1263112"/>
            <a:ext cx="8245099" cy="3880388"/>
          </a:xfrm>
          <a:prstGeom prst="rect">
            <a:avLst/>
          </a:prstGeom>
        </p:spPr>
      </p:pic>
    </p:spTree>
    <p:extLst>
      <p:ext uri="{BB962C8B-B14F-4D97-AF65-F5344CB8AC3E}">
        <p14:creationId xmlns:p14="http://schemas.microsoft.com/office/powerpoint/2010/main" val="542380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VISUALIZATION (PROTOTYPE)</a:t>
            </a:r>
            <a:endParaRPr dirty="0"/>
          </a:p>
        </p:txBody>
      </p:sp>
      <p:pic>
        <p:nvPicPr>
          <p:cNvPr id="2" name="Picture 1" descr="A screenshot of a computer&#10;&#10;Description automatically generated">
            <a:extLst>
              <a:ext uri="{FF2B5EF4-FFF2-40B4-BE49-F238E27FC236}">
                <a16:creationId xmlns:a16="http://schemas.microsoft.com/office/drawing/2014/main" id="{C3335692-AD2D-0BFD-4FEF-79B01AE23CE3}"/>
              </a:ext>
            </a:extLst>
          </p:cNvPr>
          <p:cNvPicPr>
            <a:picLocks noChangeAspect="1"/>
          </p:cNvPicPr>
          <p:nvPr/>
        </p:nvPicPr>
        <p:blipFill>
          <a:blip r:embed="rId3"/>
          <a:stretch>
            <a:fillRect/>
          </a:stretch>
        </p:blipFill>
        <p:spPr>
          <a:xfrm>
            <a:off x="433952" y="1286359"/>
            <a:ext cx="7990047" cy="3851425"/>
          </a:xfrm>
          <a:prstGeom prst="rect">
            <a:avLst/>
          </a:prstGeom>
        </p:spPr>
      </p:pic>
    </p:spTree>
    <p:extLst>
      <p:ext uri="{BB962C8B-B14F-4D97-AF65-F5344CB8AC3E}">
        <p14:creationId xmlns:p14="http://schemas.microsoft.com/office/powerpoint/2010/main" val="2466758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VISUALIZATION (PROTOTYPE)</a:t>
            </a:r>
            <a:endParaRPr dirty="0"/>
          </a:p>
        </p:txBody>
      </p:sp>
      <p:pic>
        <p:nvPicPr>
          <p:cNvPr id="3" name="Picture 2" descr="A screenshot of a computer&#10;&#10;Description automatically generated">
            <a:extLst>
              <a:ext uri="{FF2B5EF4-FFF2-40B4-BE49-F238E27FC236}">
                <a16:creationId xmlns:a16="http://schemas.microsoft.com/office/drawing/2014/main" id="{E9EFA076-2C1E-99B1-440D-3813406266DC}"/>
              </a:ext>
            </a:extLst>
          </p:cNvPr>
          <p:cNvPicPr>
            <a:picLocks noChangeAspect="1"/>
          </p:cNvPicPr>
          <p:nvPr/>
        </p:nvPicPr>
        <p:blipFill>
          <a:blip r:embed="rId3"/>
          <a:stretch>
            <a:fillRect/>
          </a:stretch>
        </p:blipFill>
        <p:spPr>
          <a:xfrm>
            <a:off x="348712" y="1232115"/>
            <a:ext cx="8369085" cy="3871379"/>
          </a:xfrm>
          <a:prstGeom prst="rect">
            <a:avLst/>
          </a:prstGeom>
        </p:spPr>
      </p:pic>
    </p:spTree>
    <p:extLst>
      <p:ext uri="{BB962C8B-B14F-4D97-AF65-F5344CB8AC3E}">
        <p14:creationId xmlns:p14="http://schemas.microsoft.com/office/powerpoint/2010/main" val="3113313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33"/>
          <p:cNvSpPr txBox="1">
            <a:spLocks noGrp="1"/>
          </p:cNvSpPr>
          <p:nvPr>
            <p:ph type="title"/>
          </p:nvPr>
        </p:nvSpPr>
        <p:spPr>
          <a:xfrm>
            <a:off x="720000" y="171737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VISUALIZATION DEMO</a:t>
            </a:r>
            <a:endParaRPr sz="6000" dirty="0"/>
          </a:p>
        </p:txBody>
      </p:sp>
    </p:spTree>
    <p:extLst>
      <p:ext uri="{BB962C8B-B14F-4D97-AF65-F5344CB8AC3E}">
        <p14:creationId xmlns:p14="http://schemas.microsoft.com/office/powerpoint/2010/main" val="618263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pic>
        <p:nvPicPr>
          <p:cNvPr id="3076" name="Picture 4" descr="Data Analysis Visualization Ppt Chart Google Slide and PowerPoint Template,  Data Analysis, Visualization, Ppt Slide Theme">
            <a:extLst>
              <a:ext uri="{FF2B5EF4-FFF2-40B4-BE49-F238E27FC236}">
                <a16:creationId xmlns:a16="http://schemas.microsoft.com/office/drawing/2014/main" id="{628A5317-DF8C-382B-AA75-20B35AFFB5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9143999" cy="5060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147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grpSp>
        <p:nvGrpSpPr>
          <p:cNvPr id="420" name="Google Shape;420;p24"/>
          <p:cNvGrpSpPr/>
          <p:nvPr/>
        </p:nvGrpSpPr>
        <p:grpSpPr>
          <a:xfrm flipH="1">
            <a:off x="8033651" y="4491544"/>
            <a:ext cx="3338150" cy="787331"/>
            <a:chOff x="-2298575" y="3619344"/>
            <a:chExt cx="3338150" cy="787331"/>
          </a:xfrm>
        </p:grpSpPr>
        <p:sp>
          <p:nvSpPr>
            <p:cNvPr id="421" name="Google Shape;421;p24"/>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4"/>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4"/>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462;p42">
            <a:extLst>
              <a:ext uri="{FF2B5EF4-FFF2-40B4-BE49-F238E27FC236}">
                <a16:creationId xmlns:a16="http://schemas.microsoft.com/office/drawing/2014/main" id="{DB483CDE-24D4-4ED6-BA73-C61032A6E7EF}"/>
              </a:ext>
            </a:extLst>
          </p:cNvPr>
          <p:cNvSpPr txBox="1">
            <a:spLocks noGrp="1"/>
          </p:cNvSpPr>
          <p:nvPr>
            <p:ph type="title"/>
          </p:nvPr>
        </p:nvSpPr>
        <p:spPr>
          <a:xfrm>
            <a:off x="1476138" y="311279"/>
            <a:ext cx="554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Role&amp;Responsibility </a:t>
            </a:r>
            <a:endParaRPr dirty="0"/>
          </a:p>
        </p:txBody>
      </p:sp>
      <p:sp>
        <p:nvSpPr>
          <p:cNvPr id="5" name="Google Shape;875;p58">
            <a:extLst>
              <a:ext uri="{FF2B5EF4-FFF2-40B4-BE49-F238E27FC236}">
                <a16:creationId xmlns:a16="http://schemas.microsoft.com/office/drawing/2014/main" id="{54456DDB-5BE0-549E-9196-4ED3B1E619E1}"/>
              </a:ext>
            </a:extLst>
          </p:cNvPr>
          <p:cNvSpPr/>
          <p:nvPr/>
        </p:nvSpPr>
        <p:spPr>
          <a:xfrm>
            <a:off x="3426850" y="1498063"/>
            <a:ext cx="764100" cy="764100"/>
          </a:xfrm>
          <a:prstGeom prst="ellipse">
            <a:avLst/>
          </a:prstGeom>
          <a:noFill/>
          <a:ln w="9525" cap="flat" cmpd="sng">
            <a:solidFill>
              <a:schemeClr val="bg1">
                <a:lumMod val="9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bg1"/>
              </a:solidFill>
              <a:latin typeface="DM Sans"/>
              <a:ea typeface="DM Sans"/>
              <a:cs typeface="DM Sans"/>
              <a:sym typeface="DM Sans"/>
            </a:endParaRPr>
          </a:p>
        </p:txBody>
      </p:sp>
      <p:sp>
        <p:nvSpPr>
          <p:cNvPr id="6" name="Google Shape;876;p58">
            <a:extLst>
              <a:ext uri="{FF2B5EF4-FFF2-40B4-BE49-F238E27FC236}">
                <a16:creationId xmlns:a16="http://schemas.microsoft.com/office/drawing/2014/main" id="{6E496206-5F66-9CF6-AB95-916D65859402}"/>
              </a:ext>
            </a:extLst>
          </p:cNvPr>
          <p:cNvSpPr txBox="1"/>
          <p:nvPr/>
        </p:nvSpPr>
        <p:spPr>
          <a:xfrm>
            <a:off x="6408601" y="3748750"/>
            <a:ext cx="2015400" cy="63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bg1"/>
                </a:solidFill>
                <a:latin typeface="DM Sans"/>
                <a:ea typeface="DM Sans"/>
                <a:cs typeface="DM Sans"/>
                <a:sym typeface="DM Sans"/>
              </a:rPr>
              <a:t>DATA Generation </a:t>
            </a:r>
            <a:endParaRPr dirty="0">
              <a:solidFill>
                <a:schemeClr val="bg1"/>
              </a:solidFill>
              <a:latin typeface="DM Sans"/>
              <a:ea typeface="DM Sans"/>
              <a:cs typeface="DM Sans"/>
              <a:sym typeface="DM Sans"/>
            </a:endParaRPr>
          </a:p>
        </p:txBody>
      </p:sp>
      <p:sp>
        <p:nvSpPr>
          <p:cNvPr id="7" name="Google Shape;877;p58">
            <a:extLst>
              <a:ext uri="{FF2B5EF4-FFF2-40B4-BE49-F238E27FC236}">
                <a16:creationId xmlns:a16="http://schemas.microsoft.com/office/drawing/2014/main" id="{736D7325-45F6-76F7-9663-330306BBF3AB}"/>
              </a:ext>
            </a:extLst>
          </p:cNvPr>
          <p:cNvSpPr txBox="1"/>
          <p:nvPr/>
        </p:nvSpPr>
        <p:spPr>
          <a:xfrm>
            <a:off x="720075" y="1728348"/>
            <a:ext cx="2015400" cy="63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CA" dirty="0">
                <a:solidFill>
                  <a:schemeClr val="bg1"/>
                </a:solidFill>
                <a:latin typeface="DM Sans"/>
                <a:ea typeface="DM Sans"/>
                <a:cs typeface="DM Sans"/>
                <a:sym typeface="DM Sans"/>
              </a:rPr>
              <a:t>Project Manager</a:t>
            </a:r>
            <a:endParaRPr dirty="0">
              <a:solidFill>
                <a:schemeClr val="bg1"/>
              </a:solidFill>
              <a:latin typeface="DM Sans"/>
              <a:ea typeface="DM Sans"/>
              <a:cs typeface="DM Sans"/>
              <a:sym typeface="DM Sans"/>
            </a:endParaRPr>
          </a:p>
        </p:txBody>
      </p:sp>
      <p:sp>
        <p:nvSpPr>
          <p:cNvPr id="8" name="Google Shape;878;p58">
            <a:extLst>
              <a:ext uri="{FF2B5EF4-FFF2-40B4-BE49-F238E27FC236}">
                <a16:creationId xmlns:a16="http://schemas.microsoft.com/office/drawing/2014/main" id="{68BEE4AF-1B30-08AA-C3CC-669C2B7A92C9}"/>
              </a:ext>
            </a:extLst>
          </p:cNvPr>
          <p:cNvSpPr txBox="1"/>
          <p:nvPr/>
        </p:nvSpPr>
        <p:spPr>
          <a:xfrm>
            <a:off x="720086" y="3748775"/>
            <a:ext cx="2015400" cy="6354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solidFill>
                  <a:schemeClr val="bg1"/>
                </a:solidFill>
                <a:latin typeface="DM Sans"/>
                <a:ea typeface="DM Sans"/>
                <a:cs typeface="DM Sans"/>
                <a:sym typeface="DM Sans"/>
              </a:rPr>
              <a:t>Documentation</a:t>
            </a:r>
            <a:endParaRPr dirty="0">
              <a:solidFill>
                <a:schemeClr val="bg1"/>
              </a:solidFill>
              <a:latin typeface="DM Sans"/>
              <a:ea typeface="DM Sans"/>
              <a:cs typeface="DM Sans"/>
              <a:sym typeface="DM Sans"/>
            </a:endParaRPr>
          </a:p>
        </p:txBody>
      </p:sp>
      <p:sp>
        <p:nvSpPr>
          <p:cNvPr id="9" name="Google Shape;879;p58">
            <a:extLst>
              <a:ext uri="{FF2B5EF4-FFF2-40B4-BE49-F238E27FC236}">
                <a16:creationId xmlns:a16="http://schemas.microsoft.com/office/drawing/2014/main" id="{4ABE5601-6E52-DD0F-C25B-2ACE19577E22}"/>
              </a:ext>
            </a:extLst>
          </p:cNvPr>
          <p:cNvSpPr txBox="1"/>
          <p:nvPr/>
        </p:nvSpPr>
        <p:spPr>
          <a:xfrm>
            <a:off x="6408612" y="1728375"/>
            <a:ext cx="2015400" cy="63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bg1"/>
                </a:solidFill>
                <a:latin typeface="DM Sans"/>
                <a:ea typeface="DM Sans"/>
                <a:cs typeface="DM Sans"/>
                <a:sym typeface="DM Sans"/>
              </a:rPr>
              <a:t>DATA Visulization</a:t>
            </a:r>
            <a:endParaRPr dirty="0">
              <a:solidFill>
                <a:schemeClr val="bg1"/>
              </a:solidFill>
              <a:latin typeface="DM Sans"/>
              <a:ea typeface="DM Sans"/>
              <a:cs typeface="DM Sans"/>
              <a:sym typeface="DM Sans"/>
            </a:endParaRPr>
          </a:p>
        </p:txBody>
      </p:sp>
      <p:sp>
        <p:nvSpPr>
          <p:cNvPr id="10" name="Google Shape;880;p58">
            <a:extLst>
              <a:ext uri="{FF2B5EF4-FFF2-40B4-BE49-F238E27FC236}">
                <a16:creationId xmlns:a16="http://schemas.microsoft.com/office/drawing/2014/main" id="{7AABA444-FFA7-D14A-2D5B-B18D2B604C14}"/>
              </a:ext>
            </a:extLst>
          </p:cNvPr>
          <p:cNvSpPr txBox="1"/>
          <p:nvPr/>
        </p:nvSpPr>
        <p:spPr>
          <a:xfrm>
            <a:off x="719950" y="1367810"/>
            <a:ext cx="2015400" cy="492600"/>
          </a:xfrm>
          <a:prstGeom prst="rect">
            <a:avLst/>
          </a:prstGeom>
          <a:noFill/>
          <a:ln>
            <a:noFill/>
          </a:ln>
        </p:spPr>
        <p:txBody>
          <a:bodyPr spcFirstLastPara="1" wrap="square" lIns="91425" tIns="91425" rIns="91425" bIns="91425" anchor="b" anchorCtr="0">
            <a:noAutofit/>
          </a:bodyPr>
          <a:lstStyle/>
          <a:p>
            <a:pPr algn="l"/>
            <a:endParaRPr lang="en-CA" sz="1800" b="0" i="0" u="none" strike="noStrike" baseline="0" dirty="0">
              <a:solidFill>
                <a:schemeClr val="bg1"/>
              </a:solidFill>
              <a:latin typeface="Calibri" panose="020F0502020204030204" pitchFamily="34" charset="0"/>
            </a:endParaRPr>
          </a:p>
          <a:p>
            <a:r>
              <a:rPr lang="en-CA" sz="1800" b="0" i="0" u="none" strike="noStrike" baseline="0" dirty="0">
                <a:solidFill>
                  <a:schemeClr val="bg1"/>
                </a:solidFill>
                <a:latin typeface="Calibri" panose="020F0502020204030204" pitchFamily="34" charset="0"/>
              </a:rPr>
              <a:t> </a:t>
            </a:r>
            <a:r>
              <a:rPr lang="en-CA" sz="1800" b="1" i="0" u="none" strike="noStrike" baseline="0" dirty="0">
                <a:solidFill>
                  <a:schemeClr val="bg1"/>
                </a:solidFill>
                <a:latin typeface="Calibri" panose="020F0502020204030204" pitchFamily="34" charset="0"/>
              </a:rPr>
              <a:t>Saket Mahar(TL) </a:t>
            </a:r>
            <a:endParaRPr sz="2400" b="1" dirty="0">
              <a:solidFill>
                <a:schemeClr val="bg1"/>
              </a:solidFill>
              <a:latin typeface="Outfit"/>
              <a:ea typeface="Outfit"/>
              <a:cs typeface="Outfit"/>
              <a:sym typeface="Outfit"/>
            </a:endParaRPr>
          </a:p>
        </p:txBody>
      </p:sp>
      <p:sp>
        <p:nvSpPr>
          <p:cNvPr id="11" name="Google Shape;881;p58">
            <a:extLst>
              <a:ext uri="{FF2B5EF4-FFF2-40B4-BE49-F238E27FC236}">
                <a16:creationId xmlns:a16="http://schemas.microsoft.com/office/drawing/2014/main" id="{E9A35836-1338-5237-E7FF-2F0D065B67AF}"/>
              </a:ext>
            </a:extLst>
          </p:cNvPr>
          <p:cNvSpPr txBox="1"/>
          <p:nvPr/>
        </p:nvSpPr>
        <p:spPr>
          <a:xfrm>
            <a:off x="6408601" y="3403275"/>
            <a:ext cx="2015400" cy="492600"/>
          </a:xfrm>
          <a:prstGeom prst="rect">
            <a:avLst/>
          </a:prstGeom>
          <a:noFill/>
          <a:ln>
            <a:noFill/>
          </a:ln>
        </p:spPr>
        <p:txBody>
          <a:bodyPr spcFirstLastPara="1" wrap="square" lIns="91425" tIns="91425" rIns="91425" bIns="91425" anchor="b" anchorCtr="0">
            <a:noAutofit/>
          </a:bodyPr>
          <a:lstStyle/>
          <a:p>
            <a:pPr algn="l"/>
            <a:endParaRPr lang="en-CA" sz="1800" b="0" i="0" u="none" strike="noStrike" baseline="0" dirty="0">
              <a:solidFill>
                <a:schemeClr val="bg1"/>
              </a:solidFill>
              <a:latin typeface="Calibri" panose="020F0502020204030204" pitchFamily="34" charset="0"/>
            </a:endParaRPr>
          </a:p>
          <a:p>
            <a:r>
              <a:rPr lang="en-CA" sz="1800" b="0" i="0" u="none" strike="noStrike" baseline="0" dirty="0">
                <a:solidFill>
                  <a:schemeClr val="bg1"/>
                </a:solidFill>
                <a:latin typeface="Calibri" panose="020F0502020204030204" pitchFamily="34" charset="0"/>
              </a:rPr>
              <a:t> </a:t>
            </a:r>
            <a:r>
              <a:rPr lang="en-CA" sz="1800" b="1" i="0" u="none" strike="noStrike" baseline="0" dirty="0">
                <a:solidFill>
                  <a:schemeClr val="bg1"/>
                </a:solidFill>
                <a:latin typeface="Calibri" panose="020F0502020204030204" pitchFamily="34" charset="0"/>
              </a:rPr>
              <a:t>Alis Findoliya </a:t>
            </a:r>
            <a:endParaRPr sz="2400" b="1" dirty="0">
              <a:solidFill>
                <a:schemeClr val="bg1"/>
              </a:solidFill>
              <a:latin typeface="Outfit"/>
              <a:ea typeface="Outfit"/>
              <a:cs typeface="Outfit"/>
              <a:sym typeface="Outfit"/>
            </a:endParaRPr>
          </a:p>
        </p:txBody>
      </p:sp>
      <p:sp>
        <p:nvSpPr>
          <p:cNvPr id="12" name="Google Shape;882;p58">
            <a:extLst>
              <a:ext uri="{FF2B5EF4-FFF2-40B4-BE49-F238E27FC236}">
                <a16:creationId xmlns:a16="http://schemas.microsoft.com/office/drawing/2014/main" id="{42DBE4BE-FE9B-4A44-33B5-688108AA0A96}"/>
              </a:ext>
            </a:extLst>
          </p:cNvPr>
          <p:cNvSpPr txBox="1"/>
          <p:nvPr/>
        </p:nvSpPr>
        <p:spPr>
          <a:xfrm>
            <a:off x="720086" y="3403278"/>
            <a:ext cx="2015400" cy="492600"/>
          </a:xfrm>
          <a:prstGeom prst="rect">
            <a:avLst/>
          </a:prstGeom>
          <a:noFill/>
          <a:ln>
            <a:noFill/>
          </a:ln>
        </p:spPr>
        <p:txBody>
          <a:bodyPr spcFirstLastPara="1" wrap="square" lIns="91425" tIns="91425" rIns="91425" bIns="91425" anchor="b" anchorCtr="0">
            <a:noAutofit/>
          </a:bodyPr>
          <a:lstStyle/>
          <a:p>
            <a:pPr algn="l"/>
            <a:endParaRPr lang="en-CA" sz="1800" b="0" i="0" u="none" strike="noStrike" baseline="0" dirty="0">
              <a:solidFill>
                <a:schemeClr val="bg1"/>
              </a:solidFill>
              <a:latin typeface="Calibri" panose="020F0502020204030204" pitchFamily="34" charset="0"/>
            </a:endParaRPr>
          </a:p>
          <a:p>
            <a:r>
              <a:rPr lang="en-CA" sz="1800" b="0" i="0" u="none" strike="noStrike" baseline="0" dirty="0">
                <a:solidFill>
                  <a:schemeClr val="bg1"/>
                </a:solidFill>
                <a:latin typeface="Calibri" panose="020F0502020204030204" pitchFamily="34" charset="0"/>
              </a:rPr>
              <a:t> </a:t>
            </a:r>
            <a:r>
              <a:rPr lang="en-CA" sz="1800" b="1" i="0" u="none" strike="noStrike" baseline="0" dirty="0">
                <a:solidFill>
                  <a:schemeClr val="bg1"/>
                </a:solidFill>
                <a:latin typeface="Calibri" panose="020F0502020204030204" pitchFamily="34" charset="0"/>
              </a:rPr>
              <a:t>Sai Akhil </a:t>
            </a:r>
            <a:endParaRPr sz="2400" b="1" dirty="0">
              <a:solidFill>
                <a:schemeClr val="bg1"/>
              </a:solidFill>
              <a:latin typeface="Outfit"/>
              <a:ea typeface="Outfit"/>
              <a:cs typeface="Outfit"/>
              <a:sym typeface="Outfit"/>
            </a:endParaRPr>
          </a:p>
        </p:txBody>
      </p:sp>
      <p:sp>
        <p:nvSpPr>
          <p:cNvPr id="13" name="Google Shape;883;p58">
            <a:extLst>
              <a:ext uri="{FF2B5EF4-FFF2-40B4-BE49-F238E27FC236}">
                <a16:creationId xmlns:a16="http://schemas.microsoft.com/office/drawing/2014/main" id="{B15CBAA5-FDA1-9E41-E893-47814AC72468}"/>
              </a:ext>
            </a:extLst>
          </p:cNvPr>
          <p:cNvSpPr txBox="1"/>
          <p:nvPr/>
        </p:nvSpPr>
        <p:spPr>
          <a:xfrm>
            <a:off x="6408612" y="1382875"/>
            <a:ext cx="2401280" cy="492600"/>
          </a:xfrm>
          <a:prstGeom prst="rect">
            <a:avLst/>
          </a:prstGeom>
          <a:noFill/>
          <a:ln>
            <a:noFill/>
          </a:ln>
        </p:spPr>
        <p:txBody>
          <a:bodyPr spcFirstLastPara="1" wrap="square" lIns="91425" tIns="91425" rIns="91425" bIns="91425" anchor="b" anchorCtr="0">
            <a:noAutofit/>
          </a:bodyPr>
          <a:lstStyle/>
          <a:p>
            <a:pPr algn="l"/>
            <a:endParaRPr lang="en-CA" sz="1800" b="0" i="0" u="none" strike="noStrike" baseline="0" dirty="0">
              <a:solidFill>
                <a:schemeClr val="bg1"/>
              </a:solidFill>
              <a:latin typeface="Calibri" panose="020F0502020204030204" pitchFamily="34" charset="0"/>
            </a:endParaRPr>
          </a:p>
          <a:p>
            <a:r>
              <a:rPr lang="en-CA" sz="1800" b="0" i="0" u="none" strike="noStrike" baseline="0" dirty="0">
                <a:solidFill>
                  <a:schemeClr val="bg1"/>
                </a:solidFill>
                <a:latin typeface="Calibri" panose="020F0502020204030204" pitchFamily="34" charset="0"/>
              </a:rPr>
              <a:t> </a:t>
            </a:r>
            <a:r>
              <a:rPr lang="en-CA" sz="1800" b="1" i="0" u="none" strike="noStrike" baseline="0" dirty="0">
                <a:solidFill>
                  <a:schemeClr val="bg1"/>
                </a:solidFill>
                <a:latin typeface="Calibri" panose="020F0502020204030204" pitchFamily="34" charset="0"/>
              </a:rPr>
              <a:t>Ankit Kumar Gamechi </a:t>
            </a:r>
            <a:endParaRPr sz="2400" b="1" dirty="0">
              <a:solidFill>
                <a:schemeClr val="bg1"/>
              </a:solidFill>
              <a:latin typeface="Outfit"/>
              <a:ea typeface="Outfit"/>
              <a:cs typeface="Outfit"/>
              <a:sym typeface="Outfit"/>
            </a:endParaRPr>
          </a:p>
        </p:txBody>
      </p:sp>
      <p:sp>
        <p:nvSpPr>
          <p:cNvPr id="14" name="Google Shape;884;p58">
            <a:extLst>
              <a:ext uri="{FF2B5EF4-FFF2-40B4-BE49-F238E27FC236}">
                <a16:creationId xmlns:a16="http://schemas.microsoft.com/office/drawing/2014/main" id="{5F807C5C-1171-D7C8-E1A2-BC561894CABF}"/>
              </a:ext>
            </a:extLst>
          </p:cNvPr>
          <p:cNvSpPr/>
          <p:nvPr/>
        </p:nvSpPr>
        <p:spPr>
          <a:xfrm>
            <a:off x="4942175" y="1498063"/>
            <a:ext cx="764100" cy="764100"/>
          </a:xfrm>
          <a:prstGeom prst="ellipse">
            <a:avLst/>
          </a:prstGeom>
          <a:noFill/>
          <a:ln w="9525" cap="flat" cmpd="sng">
            <a:solidFill>
              <a:schemeClr val="bg1">
                <a:lumMod val="9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bg1"/>
              </a:solidFill>
              <a:latin typeface="DM Sans"/>
              <a:ea typeface="DM Sans"/>
              <a:cs typeface="DM Sans"/>
              <a:sym typeface="DM Sans"/>
            </a:endParaRPr>
          </a:p>
        </p:txBody>
      </p:sp>
      <p:sp>
        <p:nvSpPr>
          <p:cNvPr id="15" name="Google Shape;885;p58">
            <a:extLst>
              <a:ext uri="{FF2B5EF4-FFF2-40B4-BE49-F238E27FC236}">
                <a16:creationId xmlns:a16="http://schemas.microsoft.com/office/drawing/2014/main" id="{DF2091BE-F72F-2E73-85DA-36973F983C8C}"/>
              </a:ext>
            </a:extLst>
          </p:cNvPr>
          <p:cNvSpPr/>
          <p:nvPr/>
        </p:nvSpPr>
        <p:spPr>
          <a:xfrm>
            <a:off x="4942150" y="3012538"/>
            <a:ext cx="764100" cy="764100"/>
          </a:xfrm>
          <a:prstGeom prst="ellipse">
            <a:avLst/>
          </a:prstGeom>
          <a:noFill/>
          <a:ln w="9525" cap="flat" cmpd="sng">
            <a:solidFill>
              <a:schemeClr val="bg1">
                <a:lumMod val="9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bg1"/>
              </a:solidFill>
              <a:latin typeface="DM Sans"/>
              <a:ea typeface="DM Sans"/>
              <a:cs typeface="DM Sans"/>
              <a:sym typeface="DM Sans"/>
            </a:endParaRPr>
          </a:p>
        </p:txBody>
      </p:sp>
      <p:sp>
        <p:nvSpPr>
          <p:cNvPr id="16" name="Google Shape;886;p58">
            <a:extLst>
              <a:ext uri="{FF2B5EF4-FFF2-40B4-BE49-F238E27FC236}">
                <a16:creationId xmlns:a16="http://schemas.microsoft.com/office/drawing/2014/main" id="{623AD64C-D3E6-40F5-0D76-DCE81668184E}"/>
              </a:ext>
            </a:extLst>
          </p:cNvPr>
          <p:cNvSpPr/>
          <p:nvPr/>
        </p:nvSpPr>
        <p:spPr>
          <a:xfrm>
            <a:off x="3426850" y="3012538"/>
            <a:ext cx="764100" cy="764100"/>
          </a:xfrm>
          <a:prstGeom prst="ellipse">
            <a:avLst/>
          </a:prstGeom>
          <a:noFill/>
          <a:ln w="9525" cap="flat" cmpd="sng">
            <a:solidFill>
              <a:schemeClr val="bg1">
                <a:lumMod val="9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bg1"/>
              </a:solidFill>
              <a:latin typeface="DM Sans"/>
              <a:ea typeface="DM Sans"/>
              <a:cs typeface="DM Sans"/>
              <a:sym typeface="DM Sans"/>
            </a:endParaRPr>
          </a:p>
        </p:txBody>
      </p:sp>
      <p:grpSp>
        <p:nvGrpSpPr>
          <p:cNvPr id="17" name="Google Shape;887;p58">
            <a:extLst>
              <a:ext uri="{FF2B5EF4-FFF2-40B4-BE49-F238E27FC236}">
                <a16:creationId xmlns:a16="http://schemas.microsoft.com/office/drawing/2014/main" id="{5AC98CE8-CC40-3864-4B7B-CB8D24D7AA97}"/>
              </a:ext>
            </a:extLst>
          </p:cNvPr>
          <p:cNvGrpSpPr/>
          <p:nvPr/>
        </p:nvGrpSpPr>
        <p:grpSpPr>
          <a:xfrm>
            <a:off x="5128099" y="3198535"/>
            <a:ext cx="392133" cy="392133"/>
            <a:chOff x="6706751" y="1332817"/>
            <a:chExt cx="392133" cy="392133"/>
          </a:xfrm>
        </p:grpSpPr>
        <p:sp>
          <p:nvSpPr>
            <p:cNvPr id="18" name="Google Shape;888;p58">
              <a:extLst>
                <a:ext uri="{FF2B5EF4-FFF2-40B4-BE49-F238E27FC236}">
                  <a16:creationId xmlns:a16="http://schemas.microsoft.com/office/drawing/2014/main" id="{57EF6066-6EEC-B02E-E20C-E0F73C1E30BE}"/>
                </a:ext>
              </a:extLst>
            </p:cNvPr>
            <p:cNvSpPr/>
            <p:nvPr/>
          </p:nvSpPr>
          <p:spPr>
            <a:xfrm>
              <a:off x="6815186" y="1332817"/>
              <a:ext cx="283698" cy="284783"/>
            </a:xfrm>
            <a:custGeom>
              <a:avLst/>
              <a:gdLst/>
              <a:ahLst/>
              <a:cxnLst/>
              <a:rect l="l" t="t" r="r" b="b"/>
              <a:pathLst>
                <a:path w="12553" h="12601" extrusionOk="0">
                  <a:moveTo>
                    <a:pt x="4362" y="1018"/>
                  </a:moveTo>
                  <a:lnTo>
                    <a:pt x="4653" y="1066"/>
                  </a:lnTo>
                  <a:lnTo>
                    <a:pt x="4992" y="1115"/>
                  </a:lnTo>
                  <a:lnTo>
                    <a:pt x="5332" y="1163"/>
                  </a:lnTo>
                  <a:lnTo>
                    <a:pt x="5622" y="1260"/>
                  </a:lnTo>
                  <a:lnTo>
                    <a:pt x="5913" y="1405"/>
                  </a:lnTo>
                  <a:lnTo>
                    <a:pt x="6204" y="1599"/>
                  </a:lnTo>
                  <a:lnTo>
                    <a:pt x="6495" y="1793"/>
                  </a:lnTo>
                  <a:lnTo>
                    <a:pt x="6737" y="2036"/>
                  </a:lnTo>
                  <a:lnTo>
                    <a:pt x="6979" y="2278"/>
                  </a:lnTo>
                  <a:lnTo>
                    <a:pt x="7173" y="2569"/>
                  </a:lnTo>
                  <a:lnTo>
                    <a:pt x="7319" y="2811"/>
                  </a:lnTo>
                  <a:lnTo>
                    <a:pt x="7464" y="3150"/>
                  </a:lnTo>
                  <a:lnTo>
                    <a:pt x="7561" y="3441"/>
                  </a:lnTo>
                  <a:lnTo>
                    <a:pt x="7658" y="3732"/>
                  </a:lnTo>
                  <a:lnTo>
                    <a:pt x="7706" y="4071"/>
                  </a:lnTo>
                  <a:lnTo>
                    <a:pt x="7706" y="4410"/>
                  </a:lnTo>
                  <a:lnTo>
                    <a:pt x="7706" y="4701"/>
                  </a:lnTo>
                  <a:lnTo>
                    <a:pt x="7658" y="5040"/>
                  </a:lnTo>
                  <a:lnTo>
                    <a:pt x="7561" y="5331"/>
                  </a:lnTo>
                  <a:lnTo>
                    <a:pt x="7464" y="5670"/>
                  </a:lnTo>
                  <a:lnTo>
                    <a:pt x="7319" y="5961"/>
                  </a:lnTo>
                  <a:lnTo>
                    <a:pt x="7173" y="6252"/>
                  </a:lnTo>
                  <a:lnTo>
                    <a:pt x="6979" y="6543"/>
                  </a:lnTo>
                  <a:lnTo>
                    <a:pt x="6737" y="6785"/>
                  </a:lnTo>
                  <a:lnTo>
                    <a:pt x="6495" y="7027"/>
                  </a:lnTo>
                  <a:lnTo>
                    <a:pt x="6204" y="7221"/>
                  </a:lnTo>
                  <a:lnTo>
                    <a:pt x="5913" y="7367"/>
                  </a:lnTo>
                  <a:lnTo>
                    <a:pt x="5622" y="7512"/>
                  </a:lnTo>
                  <a:lnTo>
                    <a:pt x="5332" y="7609"/>
                  </a:lnTo>
                  <a:lnTo>
                    <a:pt x="4992" y="7706"/>
                  </a:lnTo>
                  <a:lnTo>
                    <a:pt x="4653" y="7754"/>
                  </a:lnTo>
                  <a:lnTo>
                    <a:pt x="4023" y="7754"/>
                  </a:lnTo>
                  <a:lnTo>
                    <a:pt x="3732" y="7706"/>
                  </a:lnTo>
                  <a:lnTo>
                    <a:pt x="3393" y="7609"/>
                  </a:lnTo>
                  <a:lnTo>
                    <a:pt x="3102" y="7512"/>
                  </a:lnTo>
                  <a:lnTo>
                    <a:pt x="2811" y="7367"/>
                  </a:lnTo>
                  <a:lnTo>
                    <a:pt x="2521" y="7221"/>
                  </a:lnTo>
                  <a:lnTo>
                    <a:pt x="2230" y="7027"/>
                  </a:lnTo>
                  <a:lnTo>
                    <a:pt x="1988" y="6785"/>
                  </a:lnTo>
                  <a:lnTo>
                    <a:pt x="1745" y="6543"/>
                  </a:lnTo>
                  <a:lnTo>
                    <a:pt x="1551" y="6252"/>
                  </a:lnTo>
                  <a:lnTo>
                    <a:pt x="1357" y="5961"/>
                  </a:lnTo>
                  <a:lnTo>
                    <a:pt x="1261" y="5670"/>
                  </a:lnTo>
                  <a:lnTo>
                    <a:pt x="1115" y="5331"/>
                  </a:lnTo>
                  <a:lnTo>
                    <a:pt x="1067" y="5040"/>
                  </a:lnTo>
                  <a:lnTo>
                    <a:pt x="1018" y="4701"/>
                  </a:lnTo>
                  <a:lnTo>
                    <a:pt x="970" y="4410"/>
                  </a:lnTo>
                  <a:lnTo>
                    <a:pt x="1018" y="4071"/>
                  </a:lnTo>
                  <a:lnTo>
                    <a:pt x="1067" y="3732"/>
                  </a:lnTo>
                  <a:lnTo>
                    <a:pt x="1115" y="3441"/>
                  </a:lnTo>
                  <a:lnTo>
                    <a:pt x="1261" y="3150"/>
                  </a:lnTo>
                  <a:lnTo>
                    <a:pt x="1357" y="2811"/>
                  </a:lnTo>
                  <a:lnTo>
                    <a:pt x="1551" y="2569"/>
                  </a:lnTo>
                  <a:lnTo>
                    <a:pt x="1745" y="2278"/>
                  </a:lnTo>
                  <a:lnTo>
                    <a:pt x="1988" y="2036"/>
                  </a:lnTo>
                  <a:lnTo>
                    <a:pt x="2230" y="1793"/>
                  </a:lnTo>
                  <a:lnTo>
                    <a:pt x="2521" y="1599"/>
                  </a:lnTo>
                  <a:lnTo>
                    <a:pt x="2811" y="1405"/>
                  </a:lnTo>
                  <a:lnTo>
                    <a:pt x="3102" y="1260"/>
                  </a:lnTo>
                  <a:lnTo>
                    <a:pt x="3393" y="1163"/>
                  </a:lnTo>
                  <a:lnTo>
                    <a:pt x="3732" y="1115"/>
                  </a:lnTo>
                  <a:lnTo>
                    <a:pt x="4023" y="1066"/>
                  </a:lnTo>
                  <a:lnTo>
                    <a:pt x="4362" y="1018"/>
                  </a:lnTo>
                  <a:close/>
                  <a:moveTo>
                    <a:pt x="7803" y="7124"/>
                  </a:moveTo>
                  <a:lnTo>
                    <a:pt x="11390" y="10711"/>
                  </a:lnTo>
                  <a:lnTo>
                    <a:pt x="11487" y="10856"/>
                  </a:lnTo>
                  <a:lnTo>
                    <a:pt x="11535" y="11050"/>
                  </a:lnTo>
                  <a:lnTo>
                    <a:pt x="11487" y="11244"/>
                  </a:lnTo>
                  <a:lnTo>
                    <a:pt x="11390" y="11438"/>
                  </a:lnTo>
                  <a:lnTo>
                    <a:pt x="11196" y="11535"/>
                  </a:lnTo>
                  <a:lnTo>
                    <a:pt x="11002" y="11583"/>
                  </a:lnTo>
                  <a:lnTo>
                    <a:pt x="10808" y="11535"/>
                  </a:lnTo>
                  <a:lnTo>
                    <a:pt x="10663" y="11438"/>
                  </a:lnTo>
                  <a:lnTo>
                    <a:pt x="7076" y="7851"/>
                  </a:lnTo>
                  <a:lnTo>
                    <a:pt x="7464" y="7512"/>
                  </a:lnTo>
                  <a:lnTo>
                    <a:pt x="7803" y="7124"/>
                  </a:lnTo>
                  <a:close/>
                  <a:moveTo>
                    <a:pt x="4362" y="0"/>
                  </a:moveTo>
                  <a:lnTo>
                    <a:pt x="3926" y="48"/>
                  </a:lnTo>
                  <a:lnTo>
                    <a:pt x="3538" y="97"/>
                  </a:lnTo>
                  <a:lnTo>
                    <a:pt x="3102" y="194"/>
                  </a:lnTo>
                  <a:lnTo>
                    <a:pt x="2714" y="339"/>
                  </a:lnTo>
                  <a:lnTo>
                    <a:pt x="2327" y="533"/>
                  </a:lnTo>
                  <a:lnTo>
                    <a:pt x="1939" y="727"/>
                  </a:lnTo>
                  <a:lnTo>
                    <a:pt x="1600" y="1018"/>
                  </a:lnTo>
                  <a:lnTo>
                    <a:pt x="1261" y="1309"/>
                  </a:lnTo>
                  <a:lnTo>
                    <a:pt x="970" y="1648"/>
                  </a:lnTo>
                  <a:lnTo>
                    <a:pt x="679" y="1987"/>
                  </a:lnTo>
                  <a:lnTo>
                    <a:pt x="485" y="2375"/>
                  </a:lnTo>
                  <a:lnTo>
                    <a:pt x="291" y="2762"/>
                  </a:lnTo>
                  <a:lnTo>
                    <a:pt x="146" y="3150"/>
                  </a:lnTo>
                  <a:lnTo>
                    <a:pt x="49" y="3538"/>
                  </a:lnTo>
                  <a:lnTo>
                    <a:pt x="0" y="3974"/>
                  </a:lnTo>
                  <a:lnTo>
                    <a:pt x="0" y="4410"/>
                  </a:lnTo>
                  <a:lnTo>
                    <a:pt x="0" y="4798"/>
                  </a:lnTo>
                  <a:lnTo>
                    <a:pt x="49" y="5234"/>
                  </a:lnTo>
                  <a:lnTo>
                    <a:pt x="146" y="5622"/>
                  </a:lnTo>
                  <a:lnTo>
                    <a:pt x="291" y="6058"/>
                  </a:lnTo>
                  <a:lnTo>
                    <a:pt x="485" y="6446"/>
                  </a:lnTo>
                  <a:lnTo>
                    <a:pt x="679" y="6785"/>
                  </a:lnTo>
                  <a:lnTo>
                    <a:pt x="970" y="7173"/>
                  </a:lnTo>
                  <a:lnTo>
                    <a:pt x="1261" y="7512"/>
                  </a:lnTo>
                  <a:lnTo>
                    <a:pt x="1600" y="7803"/>
                  </a:lnTo>
                  <a:lnTo>
                    <a:pt x="1939" y="8045"/>
                  </a:lnTo>
                  <a:lnTo>
                    <a:pt x="2327" y="8287"/>
                  </a:lnTo>
                  <a:lnTo>
                    <a:pt x="2714" y="8433"/>
                  </a:lnTo>
                  <a:lnTo>
                    <a:pt x="3102" y="8578"/>
                  </a:lnTo>
                  <a:lnTo>
                    <a:pt x="3538" y="8675"/>
                  </a:lnTo>
                  <a:lnTo>
                    <a:pt x="3926" y="8772"/>
                  </a:lnTo>
                  <a:lnTo>
                    <a:pt x="4798" y="8772"/>
                  </a:lnTo>
                  <a:lnTo>
                    <a:pt x="5283" y="8675"/>
                  </a:lnTo>
                  <a:lnTo>
                    <a:pt x="5719" y="8530"/>
                  </a:lnTo>
                  <a:lnTo>
                    <a:pt x="6156" y="8384"/>
                  </a:lnTo>
                  <a:lnTo>
                    <a:pt x="9936" y="12116"/>
                  </a:lnTo>
                  <a:lnTo>
                    <a:pt x="10178" y="12310"/>
                  </a:lnTo>
                  <a:lnTo>
                    <a:pt x="10420" y="12455"/>
                  </a:lnTo>
                  <a:lnTo>
                    <a:pt x="10711" y="12552"/>
                  </a:lnTo>
                  <a:lnTo>
                    <a:pt x="11002" y="12601"/>
                  </a:lnTo>
                  <a:lnTo>
                    <a:pt x="11293" y="12552"/>
                  </a:lnTo>
                  <a:lnTo>
                    <a:pt x="11584" y="12455"/>
                  </a:lnTo>
                  <a:lnTo>
                    <a:pt x="11874" y="12310"/>
                  </a:lnTo>
                  <a:lnTo>
                    <a:pt x="12068" y="12116"/>
                  </a:lnTo>
                  <a:lnTo>
                    <a:pt x="12262" y="11874"/>
                  </a:lnTo>
                  <a:lnTo>
                    <a:pt x="12408" y="11632"/>
                  </a:lnTo>
                  <a:lnTo>
                    <a:pt x="12504" y="11341"/>
                  </a:lnTo>
                  <a:lnTo>
                    <a:pt x="12553" y="11050"/>
                  </a:lnTo>
                  <a:lnTo>
                    <a:pt x="12504" y="10759"/>
                  </a:lnTo>
                  <a:lnTo>
                    <a:pt x="12408" y="10468"/>
                  </a:lnTo>
                  <a:lnTo>
                    <a:pt x="12262" y="10226"/>
                  </a:lnTo>
                  <a:lnTo>
                    <a:pt x="12068" y="9984"/>
                  </a:lnTo>
                  <a:lnTo>
                    <a:pt x="8336" y="6203"/>
                  </a:lnTo>
                  <a:lnTo>
                    <a:pt x="8579" y="5622"/>
                  </a:lnTo>
                  <a:lnTo>
                    <a:pt x="8676" y="4943"/>
                  </a:lnTo>
                  <a:lnTo>
                    <a:pt x="8724" y="4313"/>
                  </a:lnTo>
                  <a:lnTo>
                    <a:pt x="8676" y="3635"/>
                  </a:lnTo>
                  <a:lnTo>
                    <a:pt x="8530" y="3005"/>
                  </a:lnTo>
                  <a:lnTo>
                    <a:pt x="8240" y="2423"/>
                  </a:lnTo>
                  <a:lnTo>
                    <a:pt x="7900" y="1842"/>
                  </a:lnTo>
                  <a:lnTo>
                    <a:pt x="7464" y="1309"/>
                  </a:lnTo>
                  <a:lnTo>
                    <a:pt x="7125" y="1018"/>
                  </a:lnTo>
                  <a:lnTo>
                    <a:pt x="6786" y="727"/>
                  </a:lnTo>
                  <a:lnTo>
                    <a:pt x="6398" y="533"/>
                  </a:lnTo>
                  <a:lnTo>
                    <a:pt x="6010" y="339"/>
                  </a:lnTo>
                  <a:lnTo>
                    <a:pt x="5622" y="194"/>
                  </a:lnTo>
                  <a:lnTo>
                    <a:pt x="5186" y="97"/>
                  </a:lnTo>
                  <a:lnTo>
                    <a:pt x="4750" y="48"/>
                  </a:lnTo>
                  <a:lnTo>
                    <a:pt x="4362"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9" name="Google Shape;889;p58">
              <a:extLst>
                <a:ext uri="{FF2B5EF4-FFF2-40B4-BE49-F238E27FC236}">
                  <a16:creationId xmlns:a16="http://schemas.microsoft.com/office/drawing/2014/main" id="{1ACDCB04-C434-77FB-D787-62EFF3BDCBED}"/>
                </a:ext>
              </a:extLst>
            </p:cNvPr>
            <p:cNvSpPr/>
            <p:nvPr/>
          </p:nvSpPr>
          <p:spPr>
            <a:xfrm>
              <a:off x="6706751" y="1494904"/>
              <a:ext cx="297936" cy="230045"/>
            </a:xfrm>
            <a:custGeom>
              <a:avLst/>
              <a:gdLst/>
              <a:ahLst/>
              <a:cxnLst/>
              <a:rect l="l" t="t" r="r" b="b"/>
              <a:pathLst>
                <a:path w="13183" h="10179" extrusionOk="0">
                  <a:moveTo>
                    <a:pt x="3054" y="1019"/>
                  </a:moveTo>
                  <a:lnTo>
                    <a:pt x="3054" y="9161"/>
                  </a:lnTo>
                  <a:lnTo>
                    <a:pt x="2036" y="9161"/>
                  </a:lnTo>
                  <a:lnTo>
                    <a:pt x="2036" y="1019"/>
                  </a:lnTo>
                  <a:close/>
                  <a:moveTo>
                    <a:pt x="7125" y="3442"/>
                  </a:moveTo>
                  <a:lnTo>
                    <a:pt x="7125" y="9161"/>
                  </a:lnTo>
                  <a:lnTo>
                    <a:pt x="6107" y="9161"/>
                  </a:lnTo>
                  <a:lnTo>
                    <a:pt x="6107" y="3442"/>
                  </a:lnTo>
                  <a:close/>
                  <a:moveTo>
                    <a:pt x="11147" y="4556"/>
                  </a:moveTo>
                  <a:lnTo>
                    <a:pt x="11147" y="9161"/>
                  </a:lnTo>
                  <a:lnTo>
                    <a:pt x="10178" y="9161"/>
                  </a:lnTo>
                  <a:lnTo>
                    <a:pt x="10178" y="4556"/>
                  </a:lnTo>
                  <a:close/>
                  <a:moveTo>
                    <a:pt x="1503" y="1"/>
                  </a:moveTo>
                  <a:lnTo>
                    <a:pt x="1309" y="49"/>
                  </a:lnTo>
                  <a:lnTo>
                    <a:pt x="1164" y="146"/>
                  </a:lnTo>
                  <a:lnTo>
                    <a:pt x="1067" y="292"/>
                  </a:lnTo>
                  <a:lnTo>
                    <a:pt x="1018" y="485"/>
                  </a:lnTo>
                  <a:lnTo>
                    <a:pt x="1018" y="9161"/>
                  </a:lnTo>
                  <a:lnTo>
                    <a:pt x="485" y="9161"/>
                  </a:lnTo>
                  <a:lnTo>
                    <a:pt x="291" y="9209"/>
                  </a:lnTo>
                  <a:lnTo>
                    <a:pt x="146" y="9306"/>
                  </a:lnTo>
                  <a:lnTo>
                    <a:pt x="49" y="9500"/>
                  </a:lnTo>
                  <a:lnTo>
                    <a:pt x="0" y="9694"/>
                  </a:lnTo>
                  <a:lnTo>
                    <a:pt x="49" y="9888"/>
                  </a:lnTo>
                  <a:lnTo>
                    <a:pt x="146" y="10033"/>
                  </a:lnTo>
                  <a:lnTo>
                    <a:pt x="291" y="10130"/>
                  </a:lnTo>
                  <a:lnTo>
                    <a:pt x="485" y="10178"/>
                  </a:lnTo>
                  <a:lnTo>
                    <a:pt x="12698" y="10178"/>
                  </a:lnTo>
                  <a:lnTo>
                    <a:pt x="12892" y="10130"/>
                  </a:lnTo>
                  <a:lnTo>
                    <a:pt x="13038" y="10033"/>
                  </a:lnTo>
                  <a:lnTo>
                    <a:pt x="13183" y="9888"/>
                  </a:lnTo>
                  <a:lnTo>
                    <a:pt x="13183" y="9694"/>
                  </a:lnTo>
                  <a:lnTo>
                    <a:pt x="13183" y="9500"/>
                  </a:lnTo>
                  <a:lnTo>
                    <a:pt x="13038" y="9306"/>
                  </a:lnTo>
                  <a:lnTo>
                    <a:pt x="12892" y="9209"/>
                  </a:lnTo>
                  <a:lnTo>
                    <a:pt x="12698" y="9161"/>
                  </a:lnTo>
                  <a:lnTo>
                    <a:pt x="12165" y="9161"/>
                  </a:lnTo>
                  <a:lnTo>
                    <a:pt x="12165" y="4072"/>
                  </a:lnTo>
                  <a:lnTo>
                    <a:pt x="12165" y="3878"/>
                  </a:lnTo>
                  <a:lnTo>
                    <a:pt x="12020" y="3684"/>
                  </a:lnTo>
                  <a:lnTo>
                    <a:pt x="11874" y="3587"/>
                  </a:lnTo>
                  <a:lnTo>
                    <a:pt x="11680" y="3539"/>
                  </a:lnTo>
                  <a:lnTo>
                    <a:pt x="9645" y="3539"/>
                  </a:lnTo>
                  <a:lnTo>
                    <a:pt x="9451" y="3587"/>
                  </a:lnTo>
                  <a:lnTo>
                    <a:pt x="9306" y="3684"/>
                  </a:lnTo>
                  <a:lnTo>
                    <a:pt x="9160" y="3878"/>
                  </a:lnTo>
                  <a:lnTo>
                    <a:pt x="9160" y="4072"/>
                  </a:lnTo>
                  <a:lnTo>
                    <a:pt x="9160" y="9161"/>
                  </a:lnTo>
                  <a:lnTo>
                    <a:pt x="8143" y="9161"/>
                  </a:lnTo>
                  <a:lnTo>
                    <a:pt x="8143" y="2909"/>
                  </a:lnTo>
                  <a:lnTo>
                    <a:pt x="8094" y="2715"/>
                  </a:lnTo>
                  <a:lnTo>
                    <a:pt x="7997" y="2569"/>
                  </a:lnTo>
                  <a:lnTo>
                    <a:pt x="7803" y="2472"/>
                  </a:lnTo>
                  <a:lnTo>
                    <a:pt x="7609" y="2424"/>
                  </a:lnTo>
                  <a:lnTo>
                    <a:pt x="5574" y="2424"/>
                  </a:lnTo>
                  <a:lnTo>
                    <a:pt x="5380" y="2472"/>
                  </a:lnTo>
                  <a:lnTo>
                    <a:pt x="5235" y="2569"/>
                  </a:lnTo>
                  <a:lnTo>
                    <a:pt x="5138" y="2715"/>
                  </a:lnTo>
                  <a:lnTo>
                    <a:pt x="5089" y="2909"/>
                  </a:lnTo>
                  <a:lnTo>
                    <a:pt x="5089" y="9161"/>
                  </a:lnTo>
                  <a:lnTo>
                    <a:pt x="4071" y="9161"/>
                  </a:lnTo>
                  <a:lnTo>
                    <a:pt x="4071" y="485"/>
                  </a:lnTo>
                  <a:lnTo>
                    <a:pt x="4023" y="292"/>
                  </a:lnTo>
                  <a:lnTo>
                    <a:pt x="3926" y="146"/>
                  </a:lnTo>
                  <a:lnTo>
                    <a:pt x="3732" y="49"/>
                  </a:lnTo>
                  <a:lnTo>
                    <a:pt x="3538" y="1"/>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0" name="Google Shape;890;p58">
              <a:extLst>
                <a:ext uri="{FF2B5EF4-FFF2-40B4-BE49-F238E27FC236}">
                  <a16:creationId xmlns:a16="http://schemas.microsoft.com/office/drawing/2014/main" id="{0078B27C-9A0E-0D43-A55A-477C6D43F8C1}"/>
                </a:ext>
              </a:extLst>
            </p:cNvPr>
            <p:cNvSpPr/>
            <p:nvPr/>
          </p:nvSpPr>
          <p:spPr>
            <a:xfrm>
              <a:off x="6857900" y="1420437"/>
              <a:ext cx="23029" cy="23007"/>
            </a:xfrm>
            <a:custGeom>
              <a:avLst/>
              <a:gdLst/>
              <a:ahLst/>
              <a:cxnLst/>
              <a:rect l="l" t="t" r="r" b="b"/>
              <a:pathLst>
                <a:path w="1019" h="1018" extrusionOk="0">
                  <a:moveTo>
                    <a:pt x="534" y="0"/>
                  </a:moveTo>
                  <a:lnTo>
                    <a:pt x="340" y="49"/>
                  </a:lnTo>
                  <a:lnTo>
                    <a:pt x="146" y="146"/>
                  </a:lnTo>
                  <a:lnTo>
                    <a:pt x="49" y="291"/>
                  </a:lnTo>
                  <a:lnTo>
                    <a:pt x="1" y="485"/>
                  </a:lnTo>
                  <a:lnTo>
                    <a:pt x="49" y="727"/>
                  </a:lnTo>
                  <a:lnTo>
                    <a:pt x="146" y="873"/>
                  </a:lnTo>
                  <a:lnTo>
                    <a:pt x="340" y="969"/>
                  </a:lnTo>
                  <a:lnTo>
                    <a:pt x="534" y="1018"/>
                  </a:lnTo>
                  <a:lnTo>
                    <a:pt x="728" y="969"/>
                  </a:lnTo>
                  <a:lnTo>
                    <a:pt x="873" y="873"/>
                  </a:lnTo>
                  <a:lnTo>
                    <a:pt x="970" y="727"/>
                  </a:lnTo>
                  <a:lnTo>
                    <a:pt x="1018" y="485"/>
                  </a:lnTo>
                  <a:lnTo>
                    <a:pt x="970" y="291"/>
                  </a:lnTo>
                  <a:lnTo>
                    <a:pt x="873" y="146"/>
                  </a:lnTo>
                  <a:lnTo>
                    <a:pt x="728" y="49"/>
                  </a:lnTo>
                  <a:lnTo>
                    <a:pt x="534"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1" name="Google Shape;891;p58">
              <a:extLst>
                <a:ext uri="{FF2B5EF4-FFF2-40B4-BE49-F238E27FC236}">
                  <a16:creationId xmlns:a16="http://schemas.microsoft.com/office/drawing/2014/main" id="{9B6FAC25-7700-DD9F-CB30-4D18CFC34DF6}"/>
                </a:ext>
              </a:extLst>
            </p:cNvPr>
            <p:cNvSpPr/>
            <p:nvPr/>
          </p:nvSpPr>
          <p:spPr>
            <a:xfrm>
              <a:off x="6901721" y="1420437"/>
              <a:ext cx="23007" cy="23007"/>
            </a:xfrm>
            <a:custGeom>
              <a:avLst/>
              <a:gdLst/>
              <a:ahLst/>
              <a:cxnLst/>
              <a:rect l="l" t="t" r="r" b="b"/>
              <a:pathLst>
                <a:path w="1018" h="1018" extrusionOk="0">
                  <a:moveTo>
                    <a:pt x="533" y="0"/>
                  </a:moveTo>
                  <a:lnTo>
                    <a:pt x="291" y="49"/>
                  </a:lnTo>
                  <a:lnTo>
                    <a:pt x="146" y="146"/>
                  </a:lnTo>
                  <a:lnTo>
                    <a:pt x="49" y="291"/>
                  </a:lnTo>
                  <a:lnTo>
                    <a:pt x="0" y="485"/>
                  </a:lnTo>
                  <a:lnTo>
                    <a:pt x="49" y="727"/>
                  </a:lnTo>
                  <a:lnTo>
                    <a:pt x="146" y="873"/>
                  </a:lnTo>
                  <a:lnTo>
                    <a:pt x="291" y="969"/>
                  </a:lnTo>
                  <a:lnTo>
                    <a:pt x="533" y="1018"/>
                  </a:lnTo>
                  <a:lnTo>
                    <a:pt x="727" y="969"/>
                  </a:lnTo>
                  <a:lnTo>
                    <a:pt x="873" y="873"/>
                  </a:lnTo>
                  <a:lnTo>
                    <a:pt x="969" y="727"/>
                  </a:lnTo>
                  <a:lnTo>
                    <a:pt x="1018" y="485"/>
                  </a:lnTo>
                  <a:lnTo>
                    <a:pt x="969" y="291"/>
                  </a:lnTo>
                  <a:lnTo>
                    <a:pt x="873" y="146"/>
                  </a:lnTo>
                  <a:lnTo>
                    <a:pt x="727" y="49"/>
                  </a:lnTo>
                  <a:lnTo>
                    <a:pt x="533"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2" name="Google Shape;892;p58">
              <a:extLst>
                <a:ext uri="{FF2B5EF4-FFF2-40B4-BE49-F238E27FC236}">
                  <a16:creationId xmlns:a16="http://schemas.microsoft.com/office/drawing/2014/main" id="{B6CAC489-7AEC-E41A-3A27-248C31DFA9D3}"/>
                </a:ext>
              </a:extLst>
            </p:cNvPr>
            <p:cNvSpPr/>
            <p:nvPr/>
          </p:nvSpPr>
          <p:spPr>
            <a:xfrm>
              <a:off x="6946627" y="1420437"/>
              <a:ext cx="23029" cy="23007"/>
            </a:xfrm>
            <a:custGeom>
              <a:avLst/>
              <a:gdLst/>
              <a:ahLst/>
              <a:cxnLst/>
              <a:rect l="l" t="t" r="r" b="b"/>
              <a:pathLst>
                <a:path w="1019" h="1018" extrusionOk="0">
                  <a:moveTo>
                    <a:pt x="485" y="0"/>
                  </a:moveTo>
                  <a:lnTo>
                    <a:pt x="291" y="49"/>
                  </a:lnTo>
                  <a:lnTo>
                    <a:pt x="146" y="146"/>
                  </a:lnTo>
                  <a:lnTo>
                    <a:pt x="0" y="291"/>
                  </a:lnTo>
                  <a:lnTo>
                    <a:pt x="0" y="485"/>
                  </a:lnTo>
                  <a:lnTo>
                    <a:pt x="0" y="727"/>
                  </a:lnTo>
                  <a:lnTo>
                    <a:pt x="146" y="873"/>
                  </a:lnTo>
                  <a:lnTo>
                    <a:pt x="291" y="969"/>
                  </a:lnTo>
                  <a:lnTo>
                    <a:pt x="485" y="1018"/>
                  </a:lnTo>
                  <a:lnTo>
                    <a:pt x="679" y="969"/>
                  </a:lnTo>
                  <a:lnTo>
                    <a:pt x="873" y="873"/>
                  </a:lnTo>
                  <a:lnTo>
                    <a:pt x="970" y="727"/>
                  </a:lnTo>
                  <a:lnTo>
                    <a:pt x="1018" y="485"/>
                  </a:lnTo>
                  <a:lnTo>
                    <a:pt x="970" y="291"/>
                  </a:lnTo>
                  <a:lnTo>
                    <a:pt x="873" y="146"/>
                  </a:lnTo>
                  <a:lnTo>
                    <a:pt x="679" y="49"/>
                  </a:lnTo>
                  <a:lnTo>
                    <a:pt x="48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23" name="Google Shape;893;p58">
            <a:extLst>
              <a:ext uri="{FF2B5EF4-FFF2-40B4-BE49-F238E27FC236}">
                <a16:creationId xmlns:a16="http://schemas.microsoft.com/office/drawing/2014/main" id="{90C69448-73DD-DE6F-478B-E173E32630FE}"/>
              </a:ext>
            </a:extLst>
          </p:cNvPr>
          <p:cNvGrpSpPr/>
          <p:nvPr/>
        </p:nvGrpSpPr>
        <p:grpSpPr>
          <a:xfrm>
            <a:off x="3612799" y="3199066"/>
            <a:ext cx="392155" cy="391048"/>
            <a:chOff x="2619044" y="2636227"/>
            <a:chExt cx="392155" cy="391048"/>
          </a:xfrm>
        </p:grpSpPr>
        <p:sp>
          <p:nvSpPr>
            <p:cNvPr id="24" name="Google Shape;894;p58">
              <a:extLst>
                <a:ext uri="{FF2B5EF4-FFF2-40B4-BE49-F238E27FC236}">
                  <a16:creationId xmlns:a16="http://schemas.microsoft.com/office/drawing/2014/main" id="{162951F2-341D-8CCD-D689-73B0F05B0887}"/>
                </a:ext>
              </a:extLst>
            </p:cNvPr>
            <p:cNvSpPr/>
            <p:nvPr/>
          </p:nvSpPr>
          <p:spPr>
            <a:xfrm>
              <a:off x="2711048" y="2818044"/>
              <a:ext cx="208146" cy="209231"/>
            </a:xfrm>
            <a:custGeom>
              <a:avLst/>
              <a:gdLst/>
              <a:ahLst/>
              <a:cxnLst/>
              <a:rect l="l" t="t" r="r" b="b"/>
              <a:pathLst>
                <a:path w="9210" h="9258" extrusionOk="0">
                  <a:moveTo>
                    <a:pt x="5138" y="1018"/>
                  </a:moveTo>
                  <a:lnTo>
                    <a:pt x="5138" y="1648"/>
                  </a:lnTo>
                  <a:lnTo>
                    <a:pt x="5138" y="1793"/>
                  </a:lnTo>
                  <a:lnTo>
                    <a:pt x="5235" y="1939"/>
                  </a:lnTo>
                  <a:lnTo>
                    <a:pt x="5332" y="2036"/>
                  </a:lnTo>
                  <a:lnTo>
                    <a:pt x="5477" y="2133"/>
                  </a:lnTo>
                  <a:lnTo>
                    <a:pt x="5962" y="2327"/>
                  </a:lnTo>
                  <a:lnTo>
                    <a:pt x="6350" y="2617"/>
                  </a:lnTo>
                  <a:lnTo>
                    <a:pt x="6495" y="2714"/>
                  </a:lnTo>
                  <a:lnTo>
                    <a:pt x="6641" y="2763"/>
                  </a:lnTo>
                  <a:lnTo>
                    <a:pt x="6834" y="2763"/>
                  </a:lnTo>
                  <a:lnTo>
                    <a:pt x="6980" y="2666"/>
                  </a:lnTo>
                  <a:lnTo>
                    <a:pt x="7513" y="2375"/>
                  </a:lnTo>
                  <a:lnTo>
                    <a:pt x="7998" y="3247"/>
                  </a:lnTo>
                  <a:lnTo>
                    <a:pt x="7464" y="3587"/>
                  </a:lnTo>
                  <a:lnTo>
                    <a:pt x="7368" y="3684"/>
                  </a:lnTo>
                  <a:lnTo>
                    <a:pt x="7271" y="3781"/>
                  </a:lnTo>
                  <a:lnTo>
                    <a:pt x="7222" y="3926"/>
                  </a:lnTo>
                  <a:lnTo>
                    <a:pt x="7222" y="4120"/>
                  </a:lnTo>
                  <a:lnTo>
                    <a:pt x="7271" y="4653"/>
                  </a:lnTo>
                  <a:lnTo>
                    <a:pt x="7222" y="5138"/>
                  </a:lnTo>
                  <a:lnTo>
                    <a:pt x="7222" y="5331"/>
                  </a:lnTo>
                  <a:lnTo>
                    <a:pt x="7271" y="5477"/>
                  </a:lnTo>
                  <a:lnTo>
                    <a:pt x="7368" y="5574"/>
                  </a:lnTo>
                  <a:lnTo>
                    <a:pt x="7464" y="5671"/>
                  </a:lnTo>
                  <a:lnTo>
                    <a:pt x="7998" y="6010"/>
                  </a:lnTo>
                  <a:lnTo>
                    <a:pt x="7513" y="6882"/>
                  </a:lnTo>
                  <a:lnTo>
                    <a:pt x="6980" y="6591"/>
                  </a:lnTo>
                  <a:lnTo>
                    <a:pt x="6834" y="6495"/>
                  </a:lnTo>
                  <a:lnTo>
                    <a:pt x="6641" y="6495"/>
                  </a:lnTo>
                  <a:lnTo>
                    <a:pt x="6495" y="6543"/>
                  </a:lnTo>
                  <a:lnTo>
                    <a:pt x="6350" y="6640"/>
                  </a:lnTo>
                  <a:lnTo>
                    <a:pt x="5962" y="6931"/>
                  </a:lnTo>
                  <a:lnTo>
                    <a:pt x="5477" y="7173"/>
                  </a:lnTo>
                  <a:lnTo>
                    <a:pt x="5332" y="7222"/>
                  </a:lnTo>
                  <a:lnTo>
                    <a:pt x="5235" y="7318"/>
                  </a:lnTo>
                  <a:lnTo>
                    <a:pt x="5138" y="7464"/>
                  </a:lnTo>
                  <a:lnTo>
                    <a:pt x="5138" y="7609"/>
                  </a:lnTo>
                  <a:lnTo>
                    <a:pt x="5138" y="8288"/>
                  </a:lnTo>
                  <a:lnTo>
                    <a:pt x="4120" y="8288"/>
                  </a:lnTo>
                  <a:lnTo>
                    <a:pt x="4120" y="7609"/>
                  </a:lnTo>
                  <a:lnTo>
                    <a:pt x="4072" y="7464"/>
                  </a:lnTo>
                  <a:lnTo>
                    <a:pt x="4023" y="7318"/>
                  </a:lnTo>
                  <a:lnTo>
                    <a:pt x="3927" y="7222"/>
                  </a:lnTo>
                  <a:lnTo>
                    <a:pt x="3781" y="7173"/>
                  </a:lnTo>
                  <a:lnTo>
                    <a:pt x="3296" y="6931"/>
                  </a:lnTo>
                  <a:lnTo>
                    <a:pt x="2860" y="6640"/>
                  </a:lnTo>
                  <a:lnTo>
                    <a:pt x="2715" y="6543"/>
                  </a:lnTo>
                  <a:lnTo>
                    <a:pt x="2570" y="6495"/>
                  </a:lnTo>
                  <a:lnTo>
                    <a:pt x="2424" y="6495"/>
                  </a:lnTo>
                  <a:lnTo>
                    <a:pt x="2279" y="6591"/>
                  </a:lnTo>
                  <a:lnTo>
                    <a:pt x="1746" y="6882"/>
                  </a:lnTo>
                  <a:lnTo>
                    <a:pt x="1212" y="6010"/>
                  </a:lnTo>
                  <a:lnTo>
                    <a:pt x="1746" y="5671"/>
                  </a:lnTo>
                  <a:lnTo>
                    <a:pt x="1891" y="5574"/>
                  </a:lnTo>
                  <a:lnTo>
                    <a:pt x="1988" y="5477"/>
                  </a:lnTo>
                  <a:lnTo>
                    <a:pt x="2036" y="5331"/>
                  </a:lnTo>
                  <a:lnTo>
                    <a:pt x="1988" y="5138"/>
                  </a:lnTo>
                  <a:lnTo>
                    <a:pt x="1939" y="4653"/>
                  </a:lnTo>
                  <a:lnTo>
                    <a:pt x="1988" y="4120"/>
                  </a:lnTo>
                  <a:lnTo>
                    <a:pt x="2036" y="3926"/>
                  </a:lnTo>
                  <a:lnTo>
                    <a:pt x="1988" y="3781"/>
                  </a:lnTo>
                  <a:lnTo>
                    <a:pt x="1891" y="3684"/>
                  </a:lnTo>
                  <a:lnTo>
                    <a:pt x="1746" y="3587"/>
                  </a:lnTo>
                  <a:lnTo>
                    <a:pt x="1212" y="3247"/>
                  </a:lnTo>
                  <a:lnTo>
                    <a:pt x="1746" y="2375"/>
                  </a:lnTo>
                  <a:lnTo>
                    <a:pt x="2279" y="2666"/>
                  </a:lnTo>
                  <a:lnTo>
                    <a:pt x="2424" y="2763"/>
                  </a:lnTo>
                  <a:lnTo>
                    <a:pt x="2570" y="2763"/>
                  </a:lnTo>
                  <a:lnTo>
                    <a:pt x="2715" y="2714"/>
                  </a:lnTo>
                  <a:lnTo>
                    <a:pt x="2860" y="2617"/>
                  </a:lnTo>
                  <a:lnTo>
                    <a:pt x="3296" y="2327"/>
                  </a:lnTo>
                  <a:lnTo>
                    <a:pt x="3781" y="2133"/>
                  </a:lnTo>
                  <a:lnTo>
                    <a:pt x="3927" y="2036"/>
                  </a:lnTo>
                  <a:lnTo>
                    <a:pt x="4023" y="1939"/>
                  </a:lnTo>
                  <a:lnTo>
                    <a:pt x="4072" y="1793"/>
                  </a:lnTo>
                  <a:lnTo>
                    <a:pt x="4120" y="1648"/>
                  </a:lnTo>
                  <a:lnTo>
                    <a:pt x="4120" y="1018"/>
                  </a:lnTo>
                  <a:close/>
                  <a:moveTo>
                    <a:pt x="3393" y="0"/>
                  </a:moveTo>
                  <a:lnTo>
                    <a:pt x="3248" y="146"/>
                  </a:lnTo>
                  <a:lnTo>
                    <a:pt x="3151" y="291"/>
                  </a:lnTo>
                  <a:lnTo>
                    <a:pt x="3103" y="485"/>
                  </a:lnTo>
                  <a:lnTo>
                    <a:pt x="3103" y="1260"/>
                  </a:lnTo>
                  <a:lnTo>
                    <a:pt x="2763" y="1454"/>
                  </a:lnTo>
                  <a:lnTo>
                    <a:pt x="2473" y="1648"/>
                  </a:lnTo>
                  <a:lnTo>
                    <a:pt x="1794" y="1260"/>
                  </a:lnTo>
                  <a:lnTo>
                    <a:pt x="1600" y="1163"/>
                  </a:lnTo>
                  <a:lnTo>
                    <a:pt x="1406" y="1212"/>
                  </a:lnTo>
                  <a:lnTo>
                    <a:pt x="1212" y="1260"/>
                  </a:lnTo>
                  <a:lnTo>
                    <a:pt x="1116" y="1406"/>
                  </a:lnTo>
                  <a:lnTo>
                    <a:pt x="98" y="3199"/>
                  </a:lnTo>
                  <a:lnTo>
                    <a:pt x="1" y="3393"/>
                  </a:lnTo>
                  <a:lnTo>
                    <a:pt x="49" y="3587"/>
                  </a:lnTo>
                  <a:lnTo>
                    <a:pt x="98" y="3732"/>
                  </a:lnTo>
                  <a:lnTo>
                    <a:pt x="243" y="3877"/>
                  </a:lnTo>
                  <a:lnTo>
                    <a:pt x="970" y="4265"/>
                  </a:lnTo>
                  <a:lnTo>
                    <a:pt x="922" y="4653"/>
                  </a:lnTo>
                  <a:lnTo>
                    <a:pt x="970" y="4992"/>
                  </a:lnTo>
                  <a:lnTo>
                    <a:pt x="243" y="5380"/>
                  </a:lnTo>
                  <a:lnTo>
                    <a:pt x="98" y="5525"/>
                  </a:lnTo>
                  <a:lnTo>
                    <a:pt x="49" y="5671"/>
                  </a:lnTo>
                  <a:lnTo>
                    <a:pt x="1" y="5865"/>
                  </a:lnTo>
                  <a:lnTo>
                    <a:pt x="98" y="6058"/>
                  </a:lnTo>
                  <a:lnTo>
                    <a:pt x="1116" y="7852"/>
                  </a:lnTo>
                  <a:lnTo>
                    <a:pt x="1212" y="7997"/>
                  </a:lnTo>
                  <a:lnTo>
                    <a:pt x="1406" y="8094"/>
                  </a:lnTo>
                  <a:lnTo>
                    <a:pt x="1600" y="8094"/>
                  </a:lnTo>
                  <a:lnTo>
                    <a:pt x="1794" y="7997"/>
                  </a:lnTo>
                  <a:lnTo>
                    <a:pt x="2473" y="7609"/>
                  </a:lnTo>
                  <a:lnTo>
                    <a:pt x="2763" y="7803"/>
                  </a:lnTo>
                  <a:lnTo>
                    <a:pt x="3103" y="7997"/>
                  </a:lnTo>
                  <a:lnTo>
                    <a:pt x="3103" y="8772"/>
                  </a:lnTo>
                  <a:lnTo>
                    <a:pt x="3151" y="8966"/>
                  </a:lnTo>
                  <a:lnTo>
                    <a:pt x="3248" y="9112"/>
                  </a:lnTo>
                  <a:lnTo>
                    <a:pt x="3393" y="9257"/>
                  </a:lnTo>
                  <a:lnTo>
                    <a:pt x="5817" y="9257"/>
                  </a:lnTo>
                  <a:lnTo>
                    <a:pt x="6011" y="9112"/>
                  </a:lnTo>
                  <a:lnTo>
                    <a:pt x="6107" y="8966"/>
                  </a:lnTo>
                  <a:lnTo>
                    <a:pt x="6156" y="8772"/>
                  </a:lnTo>
                  <a:lnTo>
                    <a:pt x="6156" y="7997"/>
                  </a:lnTo>
                  <a:lnTo>
                    <a:pt x="6447" y="7803"/>
                  </a:lnTo>
                  <a:lnTo>
                    <a:pt x="6738" y="7609"/>
                  </a:lnTo>
                  <a:lnTo>
                    <a:pt x="7464" y="7997"/>
                  </a:lnTo>
                  <a:lnTo>
                    <a:pt x="7610" y="8094"/>
                  </a:lnTo>
                  <a:lnTo>
                    <a:pt x="7804" y="8094"/>
                  </a:lnTo>
                  <a:lnTo>
                    <a:pt x="7998" y="7997"/>
                  </a:lnTo>
                  <a:lnTo>
                    <a:pt x="8143" y="7852"/>
                  </a:lnTo>
                  <a:lnTo>
                    <a:pt x="9161" y="6058"/>
                  </a:lnTo>
                  <a:lnTo>
                    <a:pt x="9209" y="5865"/>
                  </a:lnTo>
                  <a:lnTo>
                    <a:pt x="9209" y="5671"/>
                  </a:lnTo>
                  <a:lnTo>
                    <a:pt x="9112" y="5525"/>
                  </a:lnTo>
                  <a:lnTo>
                    <a:pt x="8967" y="5380"/>
                  </a:lnTo>
                  <a:lnTo>
                    <a:pt x="8288" y="4992"/>
                  </a:lnTo>
                  <a:lnTo>
                    <a:pt x="8288" y="4653"/>
                  </a:lnTo>
                  <a:lnTo>
                    <a:pt x="8288" y="4265"/>
                  </a:lnTo>
                  <a:lnTo>
                    <a:pt x="8967" y="3877"/>
                  </a:lnTo>
                  <a:lnTo>
                    <a:pt x="9112" y="3732"/>
                  </a:lnTo>
                  <a:lnTo>
                    <a:pt x="9209" y="3587"/>
                  </a:lnTo>
                  <a:lnTo>
                    <a:pt x="9209" y="3393"/>
                  </a:lnTo>
                  <a:lnTo>
                    <a:pt x="9161" y="3199"/>
                  </a:lnTo>
                  <a:lnTo>
                    <a:pt x="8143" y="1406"/>
                  </a:lnTo>
                  <a:lnTo>
                    <a:pt x="7998" y="1260"/>
                  </a:lnTo>
                  <a:lnTo>
                    <a:pt x="7804" y="1212"/>
                  </a:lnTo>
                  <a:lnTo>
                    <a:pt x="7610" y="1163"/>
                  </a:lnTo>
                  <a:lnTo>
                    <a:pt x="7464" y="1260"/>
                  </a:lnTo>
                  <a:lnTo>
                    <a:pt x="6738" y="1648"/>
                  </a:lnTo>
                  <a:lnTo>
                    <a:pt x="6447" y="1454"/>
                  </a:lnTo>
                  <a:lnTo>
                    <a:pt x="6156" y="1260"/>
                  </a:lnTo>
                  <a:lnTo>
                    <a:pt x="6156" y="485"/>
                  </a:lnTo>
                  <a:lnTo>
                    <a:pt x="6107" y="291"/>
                  </a:lnTo>
                  <a:lnTo>
                    <a:pt x="6011" y="146"/>
                  </a:lnTo>
                  <a:lnTo>
                    <a:pt x="5817"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5" name="Google Shape;895;p58">
              <a:extLst>
                <a:ext uri="{FF2B5EF4-FFF2-40B4-BE49-F238E27FC236}">
                  <a16:creationId xmlns:a16="http://schemas.microsoft.com/office/drawing/2014/main" id="{BE76E0A7-F5A9-6585-A2E3-D81BDDE873F5}"/>
                </a:ext>
              </a:extLst>
            </p:cNvPr>
            <p:cNvSpPr/>
            <p:nvPr/>
          </p:nvSpPr>
          <p:spPr>
            <a:xfrm>
              <a:off x="2781153" y="2888149"/>
              <a:ext cx="69020" cy="69020"/>
            </a:xfrm>
            <a:custGeom>
              <a:avLst/>
              <a:gdLst/>
              <a:ahLst/>
              <a:cxnLst/>
              <a:rect l="l" t="t" r="r" b="b"/>
              <a:pathLst>
                <a:path w="3054" h="3054" extrusionOk="0">
                  <a:moveTo>
                    <a:pt x="1503" y="1018"/>
                  </a:moveTo>
                  <a:lnTo>
                    <a:pt x="1697" y="1066"/>
                  </a:lnTo>
                  <a:lnTo>
                    <a:pt x="1891" y="1163"/>
                  </a:lnTo>
                  <a:lnTo>
                    <a:pt x="1988" y="1309"/>
                  </a:lnTo>
                  <a:lnTo>
                    <a:pt x="2036" y="1551"/>
                  </a:lnTo>
                  <a:lnTo>
                    <a:pt x="1988" y="1745"/>
                  </a:lnTo>
                  <a:lnTo>
                    <a:pt x="1891" y="1890"/>
                  </a:lnTo>
                  <a:lnTo>
                    <a:pt x="1697" y="1987"/>
                  </a:lnTo>
                  <a:lnTo>
                    <a:pt x="1503" y="2036"/>
                  </a:lnTo>
                  <a:lnTo>
                    <a:pt x="1309" y="1987"/>
                  </a:lnTo>
                  <a:lnTo>
                    <a:pt x="1164" y="1890"/>
                  </a:lnTo>
                  <a:lnTo>
                    <a:pt x="1067" y="1745"/>
                  </a:lnTo>
                  <a:lnTo>
                    <a:pt x="1018" y="1551"/>
                  </a:lnTo>
                  <a:lnTo>
                    <a:pt x="1067" y="1309"/>
                  </a:lnTo>
                  <a:lnTo>
                    <a:pt x="1164" y="1163"/>
                  </a:lnTo>
                  <a:lnTo>
                    <a:pt x="1309" y="1066"/>
                  </a:lnTo>
                  <a:lnTo>
                    <a:pt x="1503" y="1018"/>
                  </a:lnTo>
                  <a:close/>
                  <a:moveTo>
                    <a:pt x="1503" y="0"/>
                  </a:moveTo>
                  <a:lnTo>
                    <a:pt x="1212" y="48"/>
                  </a:lnTo>
                  <a:lnTo>
                    <a:pt x="921" y="145"/>
                  </a:lnTo>
                  <a:lnTo>
                    <a:pt x="679" y="242"/>
                  </a:lnTo>
                  <a:lnTo>
                    <a:pt x="437" y="436"/>
                  </a:lnTo>
                  <a:lnTo>
                    <a:pt x="243" y="679"/>
                  </a:lnTo>
                  <a:lnTo>
                    <a:pt x="98" y="921"/>
                  </a:lnTo>
                  <a:lnTo>
                    <a:pt x="1" y="1212"/>
                  </a:lnTo>
                  <a:lnTo>
                    <a:pt x="1" y="1551"/>
                  </a:lnTo>
                  <a:lnTo>
                    <a:pt x="1" y="1842"/>
                  </a:lnTo>
                  <a:lnTo>
                    <a:pt x="98" y="2132"/>
                  </a:lnTo>
                  <a:lnTo>
                    <a:pt x="243" y="2375"/>
                  </a:lnTo>
                  <a:lnTo>
                    <a:pt x="437" y="2617"/>
                  </a:lnTo>
                  <a:lnTo>
                    <a:pt x="679" y="2811"/>
                  </a:lnTo>
                  <a:lnTo>
                    <a:pt x="921" y="2956"/>
                  </a:lnTo>
                  <a:lnTo>
                    <a:pt x="1212" y="3005"/>
                  </a:lnTo>
                  <a:lnTo>
                    <a:pt x="1503" y="3053"/>
                  </a:lnTo>
                  <a:lnTo>
                    <a:pt x="1842" y="3005"/>
                  </a:lnTo>
                  <a:lnTo>
                    <a:pt x="2085" y="2956"/>
                  </a:lnTo>
                  <a:lnTo>
                    <a:pt x="2375" y="2811"/>
                  </a:lnTo>
                  <a:lnTo>
                    <a:pt x="2569" y="2617"/>
                  </a:lnTo>
                  <a:lnTo>
                    <a:pt x="2763" y="2375"/>
                  </a:lnTo>
                  <a:lnTo>
                    <a:pt x="2909" y="2132"/>
                  </a:lnTo>
                  <a:lnTo>
                    <a:pt x="3005" y="1842"/>
                  </a:lnTo>
                  <a:lnTo>
                    <a:pt x="3054" y="1551"/>
                  </a:lnTo>
                  <a:lnTo>
                    <a:pt x="3005" y="1212"/>
                  </a:lnTo>
                  <a:lnTo>
                    <a:pt x="2909" y="921"/>
                  </a:lnTo>
                  <a:lnTo>
                    <a:pt x="2763" y="679"/>
                  </a:lnTo>
                  <a:lnTo>
                    <a:pt x="2569" y="436"/>
                  </a:lnTo>
                  <a:lnTo>
                    <a:pt x="2375" y="242"/>
                  </a:lnTo>
                  <a:lnTo>
                    <a:pt x="2085" y="145"/>
                  </a:lnTo>
                  <a:lnTo>
                    <a:pt x="1842" y="48"/>
                  </a:lnTo>
                  <a:lnTo>
                    <a:pt x="1503"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6" name="Google Shape;896;p58">
              <a:extLst>
                <a:ext uri="{FF2B5EF4-FFF2-40B4-BE49-F238E27FC236}">
                  <a16:creationId xmlns:a16="http://schemas.microsoft.com/office/drawing/2014/main" id="{0615B355-E0EF-82D3-7868-0C656D6F2CDE}"/>
                </a:ext>
              </a:extLst>
            </p:cNvPr>
            <p:cNvSpPr/>
            <p:nvPr/>
          </p:nvSpPr>
          <p:spPr>
            <a:xfrm>
              <a:off x="2619044" y="2636227"/>
              <a:ext cx="168709" cy="155556"/>
            </a:xfrm>
            <a:custGeom>
              <a:avLst/>
              <a:gdLst/>
              <a:ahLst/>
              <a:cxnLst/>
              <a:rect l="l" t="t" r="r" b="b"/>
              <a:pathLst>
                <a:path w="7465" h="6883" extrusionOk="0">
                  <a:moveTo>
                    <a:pt x="6447" y="1018"/>
                  </a:moveTo>
                  <a:lnTo>
                    <a:pt x="6447" y="4071"/>
                  </a:lnTo>
                  <a:lnTo>
                    <a:pt x="2521" y="4071"/>
                  </a:lnTo>
                  <a:lnTo>
                    <a:pt x="2376" y="4168"/>
                  </a:lnTo>
                  <a:lnTo>
                    <a:pt x="1019" y="5283"/>
                  </a:lnTo>
                  <a:lnTo>
                    <a:pt x="1019" y="1018"/>
                  </a:lnTo>
                  <a:close/>
                  <a:moveTo>
                    <a:pt x="534" y="0"/>
                  </a:moveTo>
                  <a:lnTo>
                    <a:pt x="340" y="49"/>
                  </a:lnTo>
                  <a:lnTo>
                    <a:pt x="146" y="146"/>
                  </a:lnTo>
                  <a:lnTo>
                    <a:pt x="49" y="291"/>
                  </a:lnTo>
                  <a:lnTo>
                    <a:pt x="1" y="485"/>
                  </a:lnTo>
                  <a:lnTo>
                    <a:pt x="1" y="6397"/>
                  </a:lnTo>
                  <a:lnTo>
                    <a:pt x="49" y="6543"/>
                  </a:lnTo>
                  <a:lnTo>
                    <a:pt x="98" y="6688"/>
                  </a:lnTo>
                  <a:lnTo>
                    <a:pt x="195" y="6785"/>
                  </a:lnTo>
                  <a:lnTo>
                    <a:pt x="292" y="6834"/>
                  </a:lnTo>
                  <a:lnTo>
                    <a:pt x="437" y="6882"/>
                  </a:lnTo>
                  <a:lnTo>
                    <a:pt x="728" y="6882"/>
                  </a:lnTo>
                  <a:lnTo>
                    <a:pt x="873" y="6785"/>
                  </a:lnTo>
                  <a:lnTo>
                    <a:pt x="2909" y="5040"/>
                  </a:lnTo>
                  <a:lnTo>
                    <a:pt x="7174" y="5040"/>
                  </a:lnTo>
                  <a:lnTo>
                    <a:pt x="7319" y="4895"/>
                  </a:lnTo>
                  <a:lnTo>
                    <a:pt x="7416" y="4750"/>
                  </a:lnTo>
                  <a:lnTo>
                    <a:pt x="7464" y="4556"/>
                  </a:lnTo>
                  <a:lnTo>
                    <a:pt x="7464" y="485"/>
                  </a:lnTo>
                  <a:lnTo>
                    <a:pt x="7416" y="291"/>
                  </a:lnTo>
                  <a:lnTo>
                    <a:pt x="7319" y="146"/>
                  </a:lnTo>
                  <a:lnTo>
                    <a:pt x="7174" y="49"/>
                  </a:lnTo>
                  <a:lnTo>
                    <a:pt x="6980"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7" name="Google Shape;897;p58">
              <a:extLst>
                <a:ext uri="{FF2B5EF4-FFF2-40B4-BE49-F238E27FC236}">
                  <a16:creationId xmlns:a16="http://schemas.microsoft.com/office/drawing/2014/main" id="{F1B0C00E-A155-8789-C2FC-116CDDE35A59}"/>
                </a:ext>
              </a:extLst>
            </p:cNvPr>
            <p:cNvSpPr/>
            <p:nvPr/>
          </p:nvSpPr>
          <p:spPr>
            <a:xfrm>
              <a:off x="2667249" y="2682218"/>
              <a:ext cx="73405" cy="23029"/>
            </a:xfrm>
            <a:custGeom>
              <a:avLst/>
              <a:gdLst/>
              <a:ahLst/>
              <a:cxnLst/>
              <a:rect l="l" t="t" r="r" b="b"/>
              <a:pathLst>
                <a:path w="3248" h="1019" extrusionOk="0">
                  <a:moveTo>
                    <a:pt x="291" y="1"/>
                  </a:moveTo>
                  <a:lnTo>
                    <a:pt x="146" y="146"/>
                  </a:lnTo>
                  <a:lnTo>
                    <a:pt x="49" y="291"/>
                  </a:lnTo>
                  <a:lnTo>
                    <a:pt x="0" y="485"/>
                  </a:lnTo>
                  <a:lnTo>
                    <a:pt x="49" y="679"/>
                  </a:lnTo>
                  <a:lnTo>
                    <a:pt x="146" y="873"/>
                  </a:lnTo>
                  <a:lnTo>
                    <a:pt x="291" y="970"/>
                  </a:lnTo>
                  <a:lnTo>
                    <a:pt x="485" y="1018"/>
                  </a:lnTo>
                  <a:lnTo>
                    <a:pt x="2763" y="1018"/>
                  </a:lnTo>
                  <a:lnTo>
                    <a:pt x="2957" y="970"/>
                  </a:lnTo>
                  <a:lnTo>
                    <a:pt x="3102" y="873"/>
                  </a:lnTo>
                  <a:lnTo>
                    <a:pt x="3199" y="679"/>
                  </a:lnTo>
                  <a:lnTo>
                    <a:pt x="3247" y="485"/>
                  </a:lnTo>
                  <a:lnTo>
                    <a:pt x="3199" y="291"/>
                  </a:lnTo>
                  <a:lnTo>
                    <a:pt x="3102" y="146"/>
                  </a:lnTo>
                  <a:lnTo>
                    <a:pt x="2957" y="1"/>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8" name="Google Shape;898;p58">
              <a:extLst>
                <a:ext uri="{FF2B5EF4-FFF2-40B4-BE49-F238E27FC236}">
                  <a16:creationId xmlns:a16="http://schemas.microsoft.com/office/drawing/2014/main" id="{70F40C58-034C-31AB-22C8-38D515EF2F01}"/>
                </a:ext>
              </a:extLst>
            </p:cNvPr>
            <p:cNvSpPr/>
            <p:nvPr/>
          </p:nvSpPr>
          <p:spPr>
            <a:xfrm>
              <a:off x="2842490" y="2674557"/>
              <a:ext cx="168709" cy="155556"/>
            </a:xfrm>
            <a:custGeom>
              <a:avLst/>
              <a:gdLst/>
              <a:ahLst/>
              <a:cxnLst/>
              <a:rect l="l" t="t" r="r" b="b"/>
              <a:pathLst>
                <a:path w="7465" h="6883" extrusionOk="0">
                  <a:moveTo>
                    <a:pt x="6447" y="1018"/>
                  </a:moveTo>
                  <a:lnTo>
                    <a:pt x="6447" y="5283"/>
                  </a:lnTo>
                  <a:lnTo>
                    <a:pt x="5138" y="4168"/>
                  </a:lnTo>
                  <a:lnTo>
                    <a:pt x="4944" y="4071"/>
                  </a:lnTo>
                  <a:lnTo>
                    <a:pt x="4799" y="4023"/>
                  </a:lnTo>
                  <a:lnTo>
                    <a:pt x="1018" y="4023"/>
                  </a:lnTo>
                  <a:lnTo>
                    <a:pt x="1018" y="1018"/>
                  </a:lnTo>
                  <a:close/>
                  <a:moveTo>
                    <a:pt x="340" y="0"/>
                  </a:moveTo>
                  <a:lnTo>
                    <a:pt x="146" y="146"/>
                  </a:lnTo>
                  <a:lnTo>
                    <a:pt x="49" y="291"/>
                  </a:lnTo>
                  <a:lnTo>
                    <a:pt x="1" y="485"/>
                  </a:lnTo>
                  <a:lnTo>
                    <a:pt x="1" y="4556"/>
                  </a:lnTo>
                  <a:lnTo>
                    <a:pt x="49" y="4750"/>
                  </a:lnTo>
                  <a:lnTo>
                    <a:pt x="146" y="4895"/>
                  </a:lnTo>
                  <a:lnTo>
                    <a:pt x="340" y="5041"/>
                  </a:lnTo>
                  <a:lnTo>
                    <a:pt x="4605" y="5041"/>
                  </a:lnTo>
                  <a:lnTo>
                    <a:pt x="6640" y="6785"/>
                  </a:lnTo>
                  <a:lnTo>
                    <a:pt x="6786" y="6882"/>
                  </a:lnTo>
                  <a:lnTo>
                    <a:pt x="6980" y="6882"/>
                  </a:lnTo>
                  <a:lnTo>
                    <a:pt x="7174" y="6834"/>
                  </a:lnTo>
                  <a:lnTo>
                    <a:pt x="7319" y="6785"/>
                  </a:lnTo>
                  <a:lnTo>
                    <a:pt x="7367" y="6640"/>
                  </a:lnTo>
                  <a:lnTo>
                    <a:pt x="7464" y="6543"/>
                  </a:lnTo>
                  <a:lnTo>
                    <a:pt x="7464" y="6398"/>
                  </a:lnTo>
                  <a:lnTo>
                    <a:pt x="7464" y="485"/>
                  </a:lnTo>
                  <a:lnTo>
                    <a:pt x="7416" y="291"/>
                  </a:lnTo>
                  <a:lnTo>
                    <a:pt x="7319" y="146"/>
                  </a:lnTo>
                  <a:lnTo>
                    <a:pt x="7174"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29" name="Google Shape;899;p58">
              <a:extLst>
                <a:ext uri="{FF2B5EF4-FFF2-40B4-BE49-F238E27FC236}">
                  <a16:creationId xmlns:a16="http://schemas.microsoft.com/office/drawing/2014/main" id="{D72FC813-0080-0B66-A087-067EF0A5BF12}"/>
                </a:ext>
              </a:extLst>
            </p:cNvPr>
            <p:cNvSpPr/>
            <p:nvPr/>
          </p:nvSpPr>
          <p:spPr>
            <a:xfrm>
              <a:off x="2889588" y="2720548"/>
              <a:ext cx="74512" cy="23029"/>
            </a:xfrm>
            <a:custGeom>
              <a:avLst/>
              <a:gdLst/>
              <a:ahLst/>
              <a:cxnLst/>
              <a:rect l="l" t="t" r="r" b="b"/>
              <a:pathLst>
                <a:path w="3297" h="1019" extrusionOk="0">
                  <a:moveTo>
                    <a:pt x="340" y="1"/>
                  </a:moveTo>
                  <a:lnTo>
                    <a:pt x="146" y="146"/>
                  </a:lnTo>
                  <a:lnTo>
                    <a:pt x="49" y="292"/>
                  </a:lnTo>
                  <a:lnTo>
                    <a:pt x="1" y="486"/>
                  </a:lnTo>
                  <a:lnTo>
                    <a:pt x="49" y="679"/>
                  </a:lnTo>
                  <a:lnTo>
                    <a:pt x="146" y="825"/>
                  </a:lnTo>
                  <a:lnTo>
                    <a:pt x="340" y="970"/>
                  </a:lnTo>
                  <a:lnTo>
                    <a:pt x="534" y="1019"/>
                  </a:lnTo>
                  <a:lnTo>
                    <a:pt x="2763" y="1019"/>
                  </a:lnTo>
                  <a:lnTo>
                    <a:pt x="2957" y="970"/>
                  </a:lnTo>
                  <a:lnTo>
                    <a:pt x="3151" y="825"/>
                  </a:lnTo>
                  <a:lnTo>
                    <a:pt x="3248" y="679"/>
                  </a:lnTo>
                  <a:lnTo>
                    <a:pt x="3296" y="486"/>
                  </a:lnTo>
                  <a:lnTo>
                    <a:pt x="3248" y="292"/>
                  </a:lnTo>
                  <a:lnTo>
                    <a:pt x="3151" y="146"/>
                  </a:lnTo>
                  <a:lnTo>
                    <a:pt x="2957" y="1"/>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30" name="Google Shape;900;p58">
            <a:extLst>
              <a:ext uri="{FF2B5EF4-FFF2-40B4-BE49-F238E27FC236}">
                <a16:creationId xmlns:a16="http://schemas.microsoft.com/office/drawing/2014/main" id="{44838A44-77BD-AC70-13B3-03900288B115}"/>
              </a:ext>
            </a:extLst>
          </p:cNvPr>
          <p:cNvGrpSpPr/>
          <p:nvPr/>
        </p:nvGrpSpPr>
        <p:grpSpPr>
          <a:xfrm>
            <a:off x="3613387" y="1684062"/>
            <a:ext cx="391048" cy="392133"/>
            <a:chOff x="1363817" y="3315312"/>
            <a:chExt cx="391048" cy="392133"/>
          </a:xfrm>
        </p:grpSpPr>
        <p:sp>
          <p:nvSpPr>
            <p:cNvPr id="31" name="Google Shape;901;p58">
              <a:extLst>
                <a:ext uri="{FF2B5EF4-FFF2-40B4-BE49-F238E27FC236}">
                  <a16:creationId xmlns:a16="http://schemas.microsoft.com/office/drawing/2014/main" id="{66919F14-9906-4FEE-EFF7-F587E30ABD69}"/>
                </a:ext>
              </a:extLst>
            </p:cNvPr>
            <p:cNvSpPr/>
            <p:nvPr/>
          </p:nvSpPr>
          <p:spPr>
            <a:xfrm>
              <a:off x="1363817" y="3315312"/>
              <a:ext cx="391048" cy="392133"/>
            </a:xfrm>
            <a:custGeom>
              <a:avLst/>
              <a:gdLst/>
              <a:ahLst/>
              <a:cxnLst/>
              <a:rect l="l" t="t" r="r" b="b"/>
              <a:pathLst>
                <a:path w="17303" h="17351" extrusionOk="0">
                  <a:moveTo>
                    <a:pt x="6447" y="1018"/>
                  </a:moveTo>
                  <a:lnTo>
                    <a:pt x="6786" y="1067"/>
                  </a:lnTo>
                  <a:lnTo>
                    <a:pt x="7125" y="1163"/>
                  </a:lnTo>
                  <a:lnTo>
                    <a:pt x="7416" y="1309"/>
                  </a:lnTo>
                  <a:lnTo>
                    <a:pt x="7658" y="1503"/>
                  </a:lnTo>
                  <a:lnTo>
                    <a:pt x="7852" y="1745"/>
                  </a:lnTo>
                  <a:lnTo>
                    <a:pt x="7998" y="2036"/>
                  </a:lnTo>
                  <a:lnTo>
                    <a:pt x="8095" y="2375"/>
                  </a:lnTo>
                  <a:lnTo>
                    <a:pt x="8143" y="2714"/>
                  </a:lnTo>
                  <a:lnTo>
                    <a:pt x="8143" y="3974"/>
                  </a:lnTo>
                  <a:lnTo>
                    <a:pt x="7755" y="4023"/>
                  </a:lnTo>
                  <a:lnTo>
                    <a:pt x="7368" y="4120"/>
                  </a:lnTo>
                  <a:lnTo>
                    <a:pt x="6980" y="4265"/>
                  </a:lnTo>
                  <a:lnTo>
                    <a:pt x="6641" y="4459"/>
                  </a:lnTo>
                  <a:lnTo>
                    <a:pt x="6301" y="4653"/>
                  </a:lnTo>
                  <a:lnTo>
                    <a:pt x="5962" y="4895"/>
                  </a:lnTo>
                  <a:lnTo>
                    <a:pt x="5671" y="5138"/>
                  </a:lnTo>
                  <a:lnTo>
                    <a:pt x="5380" y="5428"/>
                  </a:lnTo>
                  <a:lnTo>
                    <a:pt x="5138" y="5719"/>
                  </a:lnTo>
                  <a:lnTo>
                    <a:pt x="4944" y="6010"/>
                  </a:lnTo>
                  <a:lnTo>
                    <a:pt x="4750" y="6398"/>
                  </a:lnTo>
                  <a:lnTo>
                    <a:pt x="4557" y="6737"/>
                  </a:lnTo>
                  <a:lnTo>
                    <a:pt x="4460" y="7125"/>
                  </a:lnTo>
                  <a:lnTo>
                    <a:pt x="4363" y="7512"/>
                  </a:lnTo>
                  <a:lnTo>
                    <a:pt x="4266" y="7900"/>
                  </a:lnTo>
                  <a:lnTo>
                    <a:pt x="4266" y="8336"/>
                  </a:lnTo>
                  <a:lnTo>
                    <a:pt x="4266" y="8724"/>
                  </a:lnTo>
                  <a:lnTo>
                    <a:pt x="4314" y="9063"/>
                  </a:lnTo>
                  <a:lnTo>
                    <a:pt x="4411" y="9451"/>
                  </a:lnTo>
                  <a:lnTo>
                    <a:pt x="4508" y="9790"/>
                  </a:lnTo>
                  <a:lnTo>
                    <a:pt x="4653" y="10129"/>
                  </a:lnTo>
                  <a:lnTo>
                    <a:pt x="4799" y="10420"/>
                  </a:lnTo>
                  <a:lnTo>
                    <a:pt x="5187" y="11002"/>
                  </a:lnTo>
                  <a:lnTo>
                    <a:pt x="1019" y="11002"/>
                  </a:lnTo>
                  <a:lnTo>
                    <a:pt x="1019" y="1018"/>
                  </a:lnTo>
                  <a:close/>
                  <a:moveTo>
                    <a:pt x="16285" y="1018"/>
                  </a:moveTo>
                  <a:lnTo>
                    <a:pt x="16285" y="11002"/>
                  </a:lnTo>
                  <a:lnTo>
                    <a:pt x="12117" y="11002"/>
                  </a:lnTo>
                  <a:lnTo>
                    <a:pt x="12505" y="10420"/>
                  </a:lnTo>
                  <a:lnTo>
                    <a:pt x="12650" y="10129"/>
                  </a:lnTo>
                  <a:lnTo>
                    <a:pt x="12796" y="9790"/>
                  </a:lnTo>
                  <a:lnTo>
                    <a:pt x="12893" y="9451"/>
                  </a:lnTo>
                  <a:lnTo>
                    <a:pt x="12989" y="9063"/>
                  </a:lnTo>
                  <a:lnTo>
                    <a:pt x="12989" y="8724"/>
                  </a:lnTo>
                  <a:lnTo>
                    <a:pt x="13038" y="8336"/>
                  </a:lnTo>
                  <a:lnTo>
                    <a:pt x="12989" y="7900"/>
                  </a:lnTo>
                  <a:lnTo>
                    <a:pt x="12941" y="7512"/>
                  </a:lnTo>
                  <a:lnTo>
                    <a:pt x="12844" y="7125"/>
                  </a:lnTo>
                  <a:lnTo>
                    <a:pt x="12747" y="6737"/>
                  </a:lnTo>
                  <a:lnTo>
                    <a:pt x="12553" y="6398"/>
                  </a:lnTo>
                  <a:lnTo>
                    <a:pt x="12359" y="6010"/>
                  </a:lnTo>
                  <a:lnTo>
                    <a:pt x="12166" y="5719"/>
                  </a:lnTo>
                  <a:lnTo>
                    <a:pt x="11923" y="5428"/>
                  </a:lnTo>
                  <a:lnTo>
                    <a:pt x="11632" y="5138"/>
                  </a:lnTo>
                  <a:lnTo>
                    <a:pt x="11342" y="4895"/>
                  </a:lnTo>
                  <a:lnTo>
                    <a:pt x="11002" y="4653"/>
                  </a:lnTo>
                  <a:lnTo>
                    <a:pt x="10663" y="4459"/>
                  </a:lnTo>
                  <a:lnTo>
                    <a:pt x="10324" y="4265"/>
                  </a:lnTo>
                  <a:lnTo>
                    <a:pt x="9936" y="4120"/>
                  </a:lnTo>
                  <a:lnTo>
                    <a:pt x="9548" y="4023"/>
                  </a:lnTo>
                  <a:lnTo>
                    <a:pt x="9161" y="3974"/>
                  </a:lnTo>
                  <a:lnTo>
                    <a:pt x="9161" y="2714"/>
                  </a:lnTo>
                  <a:lnTo>
                    <a:pt x="9209" y="2375"/>
                  </a:lnTo>
                  <a:lnTo>
                    <a:pt x="9306" y="2036"/>
                  </a:lnTo>
                  <a:lnTo>
                    <a:pt x="9452" y="1745"/>
                  </a:lnTo>
                  <a:lnTo>
                    <a:pt x="9645" y="1503"/>
                  </a:lnTo>
                  <a:lnTo>
                    <a:pt x="9888" y="1309"/>
                  </a:lnTo>
                  <a:lnTo>
                    <a:pt x="10178" y="1163"/>
                  </a:lnTo>
                  <a:lnTo>
                    <a:pt x="10518" y="1067"/>
                  </a:lnTo>
                  <a:lnTo>
                    <a:pt x="10857" y="1018"/>
                  </a:lnTo>
                  <a:close/>
                  <a:moveTo>
                    <a:pt x="8628" y="4944"/>
                  </a:moveTo>
                  <a:lnTo>
                    <a:pt x="9015" y="4992"/>
                  </a:lnTo>
                  <a:lnTo>
                    <a:pt x="9306" y="5041"/>
                  </a:lnTo>
                  <a:lnTo>
                    <a:pt x="9645" y="5138"/>
                  </a:lnTo>
                  <a:lnTo>
                    <a:pt x="9936" y="5234"/>
                  </a:lnTo>
                  <a:lnTo>
                    <a:pt x="10275" y="5380"/>
                  </a:lnTo>
                  <a:lnTo>
                    <a:pt x="10518" y="5525"/>
                  </a:lnTo>
                  <a:lnTo>
                    <a:pt x="10809" y="5719"/>
                  </a:lnTo>
                  <a:lnTo>
                    <a:pt x="11051" y="5961"/>
                  </a:lnTo>
                  <a:lnTo>
                    <a:pt x="11245" y="6204"/>
                  </a:lnTo>
                  <a:lnTo>
                    <a:pt x="11439" y="6446"/>
                  </a:lnTo>
                  <a:lnTo>
                    <a:pt x="11584" y="6737"/>
                  </a:lnTo>
                  <a:lnTo>
                    <a:pt x="11729" y="7028"/>
                  </a:lnTo>
                  <a:lnTo>
                    <a:pt x="11875" y="7318"/>
                  </a:lnTo>
                  <a:lnTo>
                    <a:pt x="11923" y="7658"/>
                  </a:lnTo>
                  <a:lnTo>
                    <a:pt x="11972" y="7997"/>
                  </a:lnTo>
                  <a:lnTo>
                    <a:pt x="12020" y="8336"/>
                  </a:lnTo>
                  <a:lnTo>
                    <a:pt x="11972" y="8675"/>
                  </a:lnTo>
                  <a:lnTo>
                    <a:pt x="11923" y="9015"/>
                  </a:lnTo>
                  <a:lnTo>
                    <a:pt x="11875" y="9306"/>
                  </a:lnTo>
                  <a:lnTo>
                    <a:pt x="11729" y="9645"/>
                  </a:lnTo>
                  <a:lnTo>
                    <a:pt x="11584" y="9936"/>
                  </a:lnTo>
                  <a:lnTo>
                    <a:pt x="11439" y="10226"/>
                  </a:lnTo>
                  <a:lnTo>
                    <a:pt x="11245" y="10469"/>
                  </a:lnTo>
                  <a:lnTo>
                    <a:pt x="11051" y="10711"/>
                  </a:lnTo>
                  <a:lnTo>
                    <a:pt x="10809" y="10905"/>
                  </a:lnTo>
                  <a:lnTo>
                    <a:pt x="10518" y="11099"/>
                  </a:lnTo>
                  <a:lnTo>
                    <a:pt x="10275" y="11293"/>
                  </a:lnTo>
                  <a:lnTo>
                    <a:pt x="9936" y="11438"/>
                  </a:lnTo>
                  <a:lnTo>
                    <a:pt x="9645" y="11535"/>
                  </a:lnTo>
                  <a:lnTo>
                    <a:pt x="9306" y="11632"/>
                  </a:lnTo>
                  <a:lnTo>
                    <a:pt x="9015" y="11680"/>
                  </a:lnTo>
                  <a:lnTo>
                    <a:pt x="8288" y="11680"/>
                  </a:lnTo>
                  <a:lnTo>
                    <a:pt x="7949" y="11632"/>
                  </a:lnTo>
                  <a:lnTo>
                    <a:pt x="7658" y="11535"/>
                  </a:lnTo>
                  <a:lnTo>
                    <a:pt x="7319" y="11438"/>
                  </a:lnTo>
                  <a:lnTo>
                    <a:pt x="7028" y="11293"/>
                  </a:lnTo>
                  <a:lnTo>
                    <a:pt x="6786" y="11099"/>
                  </a:lnTo>
                  <a:lnTo>
                    <a:pt x="6495" y="10905"/>
                  </a:lnTo>
                  <a:lnTo>
                    <a:pt x="6253" y="10711"/>
                  </a:lnTo>
                  <a:lnTo>
                    <a:pt x="6059" y="10469"/>
                  </a:lnTo>
                  <a:lnTo>
                    <a:pt x="5865" y="10226"/>
                  </a:lnTo>
                  <a:lnTo>
                    <a:pt x="5671" y="9936"/>
                  </a:lnTo>
                  <a:lnTo>
                    <a:pt x="5574" y="9645"/>
                  </a:lnTo>
                  <a:lnTo>
                    <a:pt x="5429" y="9306"/>
                  </a:lnTo>
                  <a:lnTo>
                    <a:pt x="5332" y="9015"/>
                  </a:lnTo>
                  <a:lnTo>
                    <a:pt x="5284" y="8675"/>
                  </a:lnTo>
                  <a:lnTo>
                    <a:pt x="5284" y="8336"/>
                  </a:lnTo>
                  <a:lnTo>
                    <a:pt x="5284" y="7997"/>
                  </a:lnTo>
                  <a:lnTo>
                    <a:pt x="5332" y="7658"/>
                  </a:lnTo>
                  <a:lnTo>
                    <a:pt x="5429" y="7318"/>
                  </a:lnTo>
                  <a:lnTo>
                    <a:pt x="5574" y="7028"/>
                  </a:lnTo>
                  <a:lnTo>
                    <a:pt x="5671" y="6737"/>
                  </a:lnTo>
                  <a:lnTo>
                    <a:pt x="5865" y="6446"/>
                  </a:lnTo>
                  <a:lnTo>
                    <a:pt x="6059" y="6204"/>
                  </a:lnTo>
                  <a:lnTo>
                    <a:pt x="6253" y="5961"/>
                  </a:lnTo>
                  <a:lnTo>
                    <a:pt x="6495" y="5719"/>
                  </a:lnTo>
                  <a:lnTo>
                    <a:pt x="6786" y="5525"/>
                  </a:lnTo>
                  <a:lnTo>
                    <a:pt x="7028" y="5380"/>
                  </a:lnTo>
                  <a:lnTo>
                    <a:pt x="7319" y="5234"/>
                  </a:lnTo>
                  <a:lnTo>
                    <a:pt x="7658" y="5138"/>
                  </a:lnTo>
                  <a:lnTo>
                    <a:pt x="7949" y="5041"/>
                  </a:lnTo>
                  <a:lnTo>
                    <a:pt x="8288" y="4992"/>
                  </a:lnTo>
                  <a:lnTo>
                    <a:pt x="8628" y="4944"/>
                  </a:lnTo>
                  <a:close/>
                  <a:moveTo>
                    <a:pt x="9161" y="12698"/>
                  </a:moveTo>
                  <a:lnTo>
                    <a:pt x="9161" y="15848"/>
                  </a:lnTo>
                  <a:lnTo>
                    <a:pt x="9112" y="16042"/>
                  </a:lnTo>
                  <a:lnTo>
                    <a:pt x="9015" y="16188"/>
                  </a:lnTo>
                  <a:lnTo>
                    <a:pt x="8870" y="16284"/>
                  </a:lnTo>
                  <a:lnTo>
                    <a:pt x="8628" y="16333"/>
                  </a:lnTo>
                  <a:lnTo>
                    <a:pt x="8434" y="16284"/>
                  </a:lnTo>
                  <a:lnTo>
                    <a:pt x="8288" y="16188"/>
                  </a:lnTo>
                  <a:lnTo>
                    <a:pt x="8191" y="16042"/>
                  </a:lnTo>
                  <a:lnTo>
                    <a:pt x="8143" y="15848"/>
                  </a:lnTo>
                  <a:lnTo>
                    <a:pt x="8143" y="12698"/>
                  </a:lnTo>
                  <a:close/>
                  <a:moveTo>
                    <a:pt x="485" y="0"/>
                  </a:moveTo>
                  <a:lnTo>
                    <a:pt x="292" y="49"/>
                  </a:lnTo>
                  <a:lnTo>
                    <a:pt x="146" y="146"/>
                  </a:lnTo>
                  <a:lnTo>
                    <a:pt x="1" y="340"/>
                  </a:lnTo>
                  <a:lnTo>
                    <a:pt x="1" y="533"/>
                  </a:lnTo>
                  <a:lnTo>
                    <a:pt x="1" y="11535"/>
                  </a:lnTo>
                  <a:lnTo>
                    <a:pt x="1" y="11729"/>
                  </a:lnTo>
                  <a:lnTo>
                    <a:pt x="146" y="11874"/>
                  </a:lnTo>
                  <a:lnTo>
                    <a:pt x="292" y="11971"/>
                  </a:lnTo>
                  <a:lnTo>
                    <a:pt x="485" y="12020"/>
                  </a:lnTo>
                  <a:lnTo>
                    <a:pt x="6301" y="12020"/>
                  </a:lnTo>
                  <a:lnTo>
                    <a:pt x="6689" y="12262"/>
                  </a:lnTo>
                  <a:lnTo>
                    <a:pt x="7125" y="12456"/>
                  </a:lnTo>
                  <a:lnTo>
                    <a:pt x="7125" y="15848"/>
                  </a:lnTo>
                  <a:lnTo>
                    <a:pt x="7174" y="16139"/>
                  </a:lnTo>
                  <a:lnTo>
                    <a:pt x="7222" y="16430"/>
                  </a:lnTo>
                  <a:lnTo>
                    <a:pt x="7368" y="16672"/>
                  </a:lnTo>
                  <a:lnTo>
                    <a:pt x="7561" y="16915"/>
                  </a:lnTo>
                  <a:lnTo>
                    <a:pt x="7804" y="17108"/>
                  </a:lnTo>
                  <a:lnTo>
                    <a:pt x="8046" y="17254"/>
                  </a:lnTo>
                  <a:lnTo>
                    <a:pt x="8337" y="17302"/>
                  </a:lnTo>
                  <a:lnTo>
                    <a:pt x="8628" y="17351"/>
                  </a:lnTo>
                  <a:lnTo>
                    <a:pt x="8967" y="17302"/>
                  </a:lnTo>
                  <a:lnTo>
                    <a:pt x="9258" y="17254"/>
                  </a:lnTo>
                  <a:lnTo>
                    <a:pt x="9500" y="17108"/>
                  </a:lnTo>
                  <a:lnTo>
                    <a:pt x="9742" y="16915"/>
                  </a:lnTo>
                  <a:lnTo>
                    <a:pt x="9936" y="16672"/>
                  </a:lnTo>
                  <a:lnTo>
                    <a:pt x="10033" y="16430"/>
                  </a:lnTo>
                  <a:lnTo>
                    <a:pt x="10130" y="16139"/>
                  </a:lnTo>
                  <a:lnTo>
                    <a:pt x="10178" y="15848"/>
                  </a:lnTo>
                  <a:lnTo>
                    <a:pt x="10178" y="12456"/>
                  </a:lnTo>
                  <a:lnTo>
                    <a:pt x="10566" y="12262"/>
                  </a:lnTo>
                  <a:lnTo>
                    <a:pt x="10954" y="12020"/>
                  </a:lnTo>
                  <a:lnTo>
                    <a:pt x="16818" y="12020"/>
                  </a:lnTo>
                  <a:lnTo>
                    <a:pt x="17012" y="11971"/>
                  </a:lnTo>
                  <a:lnTo>
                    <a:pt x="17157" y="11874"/>
                  </a:lnTo>
                  <a:lnTo>
                    <a:pt x="17303" y="11729"/>
                  </a:lnTo>
                  <a:lnTo>
                    <a:pt x="17303" y="11535"/>
                  </a:lnTo>
                  <a:lnTo>
                    <a:pt x="17303" y="533"/>
                  </a:lnTo>
                  <a:lnTo>
                    <a:pt x="17303" y="340"/>
                  </a:lnTo>
                  <a:lnTo>
                    <a:pt x="17157" y="146"/>
                  </a:lnTo>
                  <a:lnTo>
                    <a:pt x="17012" y="49"/>
                  </a:lnTo>
                  <a:lnTo>
                    <a:pt x="16818" y="0"/>
                  </a:lnTo>
                  <a:lnTo>
                    <a:pt x="10857" y="0"/>
                  </a:lnTo>
                  <a:lnTo>
                    <a:pt x="10518" y="49"/>
                  </a:lnTo>
                  <a:lnTo>
                    <a:pt x="10178" y="97"/>
                  </a:lnTo>
                  <a:lnTo>
                    <a:pt x="9888" y="194"/>
                  </a:lnTo>
                  <a:lnTo>
                    <a:pt x="9597" y="340"/>
                  </a:lnTo>
                  <a:lnTo>
                    <a:pt x="9306" y="485"/>
                  </a:lnTo>
                  <a:lnTo>
                    <a:pt x="9064" y="679"/>
                  </a:lnTo>
                  <a:lnTo>
                    <a:pt x="8870" y="873"/>
                  </a:lnTo>
                  <a:lnTo>
                    <a:pt x="8628" y="1115"/>
                  </a:lnTo>
                  <a:lnTo>
                    <a:pt x="8434" y="873"/>
                  </a:lnTo>
                  <a:lnTo>
                    <a:pt x="8240" y="679"/>
                  </a:lnTo>
                  <a:lnTo>
                    <a:pt x="7998" y="485"/>
                  </a:lnTo>
                  <a:lnTo>
                    <a:pt x="7707" y="340"/>
                  </a:lnTo>
                  <a:lnTo>
                    <a:pt x="7416" y="194"/>
                  </a:lnTo>
                  <a:lnTo>
                    <a:pt x="7125" y="97"/>
                  </a:lnTo>
                  <a:lnTo>
                    <a:pt x="6786" y="49"/>
                  </a:lnTo>
                  <a:lnTo>
                    <a:pt x="6447"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2" name="Google Shape;902;p58">
              <a:extLst>
                <a:ext uri="{FF2B5EF4-FFF2-40B4-BE49-F238E27FC236}">
                  <a16:creationId xmlns:a16="http://schemas.microsoft.com/office/drawing/2014/main" id="{AC8CFCB9-B138-E54B-88D6-96C601F2AC7B}"/>
                </a:ext>
              </a:extLst>
            </p:cNvPr>
            <p:cNvSpPr/>
            <p:nvPr/>
          </p:nvSpPr>
          <p:spPr>
            <a:xfrm>
              <a:off x="1504027" y="3491660"/>
              <a:ext cx="23029" cy="23007"/>
            </a:xfrm>
            <a:custGeom>
              <a:avLst/>
              <a:gdLst/>
              <a:ahLst/>
              <a:cxnLst/>
              <a:rect l="l" t="t" r="r" b="b"/>
              <a:pathLst>
                <a:path w="1019" h="1018" extrusionOk="0">
                  <a:moveTo>
                    <a:pt x="533" y="0"/>
                  </a:moveTo>
                  <a:lnTo>
                    <a:pt x="340" y="49"/>
                  </a:lnTo>
                  <a:lnTo>
                    <a:pt x="146" y="146"/>
                  </a:lnTo>
                  <a:lnTo>
                    <a:pt x="49" y="291"/>
                  </a:lnTo>
                  <a:lnTo>
                    <a:pt x="0" y="485"/>
                  </a:lnTo>
                  <a:lnTo>
                    <a:pt x="49" y="727"/>
                  </a:lnTo>
                  <a:lnTo>
                    <a:pt x="146" y="872"/>
                  </a:lnTo>
                  <a:lnTo>
                    <a:pt x="340" y="969"/>
                  </a:lnTo>
                  <a:lnTo>
                    <a:pt x="533" y="1018"/>
                  </a:lnTo>
                  <a:lnTo>
                    <a:pt x="727" y="969"/>
                  </a:lnTo>
                  <a:lnTo>
                    <a:pt x="873" y="872"/>
                  </a:lnTo>
                  <a:lnTo>
                    <a:pt x="970" y="727"/>
                  </a:lnTo>
                  <a:lnTo>
                    <a:pt x="1018" y="485"/>
                  </a:lnTo>
                  <a:lnTo>
                    <a:pt x="970" y="291"/>
                  </a:lnTo>
                  <a:lnTo>
                    <a:pt x="873" y="146"/>
                  </a:lnTo>
                  <a:lnTo>
                    <a:pt x="727" y="49"/>
                  </a:lnTo>
                  <a:lnTo>
                    <a:pt x="533"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3" name="Google Shape;903;p58">
              <a:extLst>
                <a:ext uri="{FF2B5EF4-FFF2-40B4-BE49-F238E27FC236}">
                  <a16:creationId xmlns:a16="http://schemas.microsoft.com/office/drawing/2014/main" id="{9F7FCE93-3313-0705-FC62-B2B449040CBB}"/>
                </a:ext>
              </a:extLst>
            </p:cNvPr>
            <p:cNvSpPr/>
            <p:nvPr/>
          </p:nvSpPr>
          <p:spPr>
            <a:xfrm>
              <a:off x="1591648" y="3491660"/>
              <a:ext cx="23029" cy="23007"/>
            </a:xfrm>
            <a:custGeom>
              <a:avLst/>
              <a:gdLst/>
              <a:ahLst/>
              <a:cxnLst/>
              <a:rect l="l" t="t" r="r" b="b"/>
              <a:pathLst>
                <a:path w="1019" h="1018" extrusionOk="0">
                  <a:moveTo>
                    <a:pt x="485" y="0"/>
                  </a:moveTo>
                  <a:lnTo>
                    <a:pt x="291" y="49"/>
                  </a:lnTo>
                  <a:lnTo>
                    <a:pt x="146" y="146"/>
                  </a:lnTo>
                  <a:lnTo>
                    <a:pt x="49" y="291"/>
                  </a:lnTo>
                  <a:lnTo>
                    <a:pt x="1" y="485"/>
                  </a:lnTo>
                  <a:lnTo>
                    <a:pt x="49" y="727"/>
                  </a:lnTo>
                  <a:lnTo>
                    <a:pt x="146" y="872"/>
                  </a:lnTo>
                  <a:lnTo>
                    <a:pt x="291" y="969"/>
                  </a:lnTo>
                  <a:lnTo>
                    <a:pt x="485" y="1018"/>
                  </a:lnTo>
                  <a:lnTo>
                    <a:pt x="679" y="969"/>
                  </a:lnTo>
                  <a:lnTo>
                    <a:pt x="873" y="872"/>
                  </a:lnTo>
                  <a:lnTo>
                    <a:pt x="970" y="727"/>
                  </a:lnTo>
                  <a:lnTo>
                    <a:pt x="1018" y="485"/>
                  </a:lnTo>
                  <a:lnTo>
                    <a:pt x="970" y="291"/>
                  </a:lnTo>
                  <a:lnTo>
                    <a:pt x="873" y="146"/>
                  </a:lnTo>
                  <a:lnTo>
                    <a:pt x="679" y="49"/>
                  </a:lnTo>
                  <a:lnTo>
                    <a:pt x="48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4" name="Google Shape;904;p58">
              <a:extLst>
                <a:ext uri="{FF2B5EF4-FFF2-40B4-BE49-F238E27FC236}">
                  <a16:creationId xmlns:a16="http://schemas.microsoft.com/office/drawing/2014/main" id="{25AC3DC0-2997-0868-6E5B-902F38FCC5FE}"/>
                </a:ext>
              </a:extLst>
            </p:cNvPr>
            <p:cNvSpPr/>
            <p:nvPr/>
          </p:nvSpPr>
          <p:spPr>
            <a:xfrm>
              <a:off x="1547826" y="3491660"/>
              <a:ext cx="23029" cy="23007"/>
            </a:xfrm>
            <a:custGeom>
              <a:avLst/>
              <a:gdLst/>
              <a:ahLst/>
              <a:cxnLst/>
              <a:rect l="l" t="t" r="r" b="b"/>
              <a:pathLst>
                <a:path w="1019" h="1018" extrusionOk="0">
                  <a:moveTo>
                    <a:pt x="486" y="0"/>
                  </a:moveTo>
                  <a:lnTo>
                    <a:pt x="292" y="49"/>
                  </a:lnTo>
                  <a:lnTo>
                    <a:pt x="146" y="146"/>
                  </a:lnTo>
                  <a:lnTo>
                    <a:pt x="49" y="291"/>
                  </a:lnTo>
                  <a:lnTo>
                    <a:pt x="1" y="485"/>
                  </a:lnTo>
                  <a:lnTo>
                    <a:pt x="49" y="727"/>
                  </a:lnTo>
                  <a:lnTo>
                    <a:pt x="146" y="872"/>
                  </a:lnTo>
                  <a:lnTo>
                    <a:pt x="292" y="969"/>
                  </a:lnTo>
                  <a:lnTo>
                    <a:pt x="486" y="1018"/>
                  </a:lnTo>
                  <a:lnTo>
                    <a:pt x="728" y="969"/>
                  </a:lnTo>
                  <a:lnTo>
                    <a:pt x="873" y="872"/>
                  </a:lnTo>
                  <a:lnTo>
                    <a:pt x="970" y="727"/>
                  </a:lnTo>
                  <a:lnTo>
                    <a:pt x="1019" y="485"/>
                  </a:lnTo>
                  <a:lnTo>
                    <a:pt x="970" y="291"/>
                  </a:lnTo>
                  <a:lnTo>
                    <a:pt x="873" y="146"/>
                  </a:lnTo>
                  <a:lnTo>
                    <a:pt x="728" y="49"/>
                  </a:lnTo>
                  <a:lnTo>
                    <a:pt x="486"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5" name="Google Shape;905;p58">
              <a:extLst>
                <a:ext uri="{FF2B5EF4-FFF2-40B4-BE49-F238E27FC236}">
                  <a16:creationId xmlns:a16="http://schemas.microsoft.com/office/drawing/2014/main" id="{02125CBB-0050-2291-2B61-E200CFB47E31}"/>
                </a:ext>
              </a:extLst>
            </p:cNvPr>
            <p:cNvSpPr/>
            <p:nvPr/>
          </p:nvSpPr>
          <p:spPr>
            <a:xfrm>
              <a:off x="1597117" y="3361303"/>
              <a:ext cx="111757" cy="23029"/>
            </a:xfrm>
            <a:custGeom>
              <a:avLst/>
              <a:gdLst/>
              <a:ahLst/>
              <a:cxnLst/>
              <a:rect l="l" t="t" r="r" b="b"/>
              <a:pathLst>
                <a:path w="4945" h="1019" extrusionOk="0">
                  <a:moveTo>
                    <a:pt x="534" y="1"/>
                  </a:moveTo>
                  <a:lnTo>
                    <a:pt x="292" y="49"/>
                  </a:lnTo>
                  <a:lnTo>
                    <a:pt x="146" y="146"/>
                  </a:lnTo>
                  <a:lnTo>
                    <a:pt x="49" y="340"/>
                  </a:lnTo>
                  <a:lnTo>
                    <a:pt x="1" y="534"/>
                  </a:lnTo>
                  <a:lnTo>
                    <a:pt x="49" y="728"/>
                  </a:lnTo>
                  <a:lnTo>
                    <a:pt x="146" y="873"/>
                  </a:lnTo>
                  <a:lnTo>
                    <a:pt x="292" y="970"/>
                  </a:lnTo>
                  <a:lnTo>
                    <a:pt x="534" y="1019"/>
                  </a:lnTo>
                  <a:lnTo>
                    <a:pt x="4460" y="1019"/>
                  </a:lnTo>
                  <a:lnTo>
                    <a:pt x="4654" y="970"/>
                  </a:lnTo>
                  <a:lnTo>
                    <a:pt x="4799" y="873"/>
                  </a:lnTo>
                  <a:lnTo>
                    <a:pt x="4944" y="728"/>
                  </a:lnTo>
                  <a:lnTo>
                    <a:pt x="4944" y="534"/>
                  </a:lnTo>
                  <a:lnTo>
                    <a:pt x="4944" y="340"/>
                  </a:lnTo>
                  <a:lnTo>
                    <a:pt x="4799" y="146"/>
                  </a:lnTo>
                  <a:lnTo>
                    <a:pt x="4654" y="49"/>
                  </a:lnTo>
                  <a:lnTo>
                    <a:pt x="4460" y="1"/>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6" name="Google Shape;906;p58">
              <a:extLst>
                <a:ext uri="{FF2B5EF4-FFF2-40B4-BE49-F238E27FC236}">
                  <a16:creationId xmlns:a16="http://schemas.microsoft.com/office/drawing/2014/main" id="{40F15001-DFCD-A337-4B20-CB71E8241658}"/>
                </a:ext>
              </a:extLst>
            </p:cNvPr>
            <p:cNvSpPr/>
            <p:nvPr/>
          </p:nvSpPr>
          <p:spPr>
            <a:xfrm>
              <a:off x="1650792" y="3407316"/>
              <a:ext cx="58082" cy="23029"/>
            </a:xfrm>
            <a:custGeom>
              <a:avLst/>
              <a:gdLst/>
              <a:ahLst/>
              <a:cxnLst/>
              <a:rect l="l" t="t" r="r" b="b"/>
              <a:pathLst>
                <a:path w="2570" h="1019" extrusionOk="0">
                  <a:moveTo>
                    <a:pt x="534" y="0"/>
                  </a:moveTo>
                  <a:lnTo>
                    <a:pt x="340" y="49"/>
                  </a:lnTo>
                  <a:lnTo>
                    <a:pt x="146" y="146"/>
                  </a:lnTo>
                  <a:lnTo>
                    <a:pt x="49" y="291"/>
                  </a:lnTo>
                  <a:lnTo>
                    <a:pt x="1" y="533"/>
                  </a:lnTo>
                  <a:lnTo>
                    <a:pt x="49" y="727"/>
                  </a:lnTo>
                  <a:lnTo>
                    <a:pt x="146" y="873"/>
                  </a:lnTo>
                  <a:lnTo>
                    <a:pt x="340" y="970"/>
                  </a:lnTo>
                  <a:lnTo>
                    <a:pt x="534" y="1018"/>
                  </a:lnTo>
                  <a:lnTo>
                    <a:pt x="2085" y="1018"/>
                  </a:lnTo>
                  <a:lnTo>
                    <a:pt x="2279" y="970"/>
                  </a:lnTo>
                  <a:lnTo>
                    <a:pt x="2424" y="873"/>
                  </a:lnTo>
                  <a:lnTo>
                    <a:pt x="2569" y="727"/>
                  </a:lnTo>
                  <a:lnTo>
                    <a:pt x="2569" y="533"/>
                  </a:lnTo>
                  <a:lnTo>
                    <a:pt x="2569" y="291"/>
                  </a:lnTo>
                  <a:lnTo>
                    <a:pt x="2424" y="146"/>
                  </a:lnTo>
                  <a:lnTo>
                    <a:pt x="2279" y="49"/>
                  </a:lnTo>
                  <a:lnTo>
                    <a:pt x="208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7" name="Google Shape;907;p58">
              <a:extLst>
                <a:ext uri="{FF2B5EF4-FFF2-40B4-BE49-F238E27FC236}">
                  <a16:creationId xmlns:a16="http://schemas.microsoft.com/office/drawing/2014/main" id="{6C604CDC-3C07-D618-440B-A58308458545}"/>
                </a:ext>
              </a:extLst>
            </p:cNvPr>
            <p:cNvSpPr/>
            <p:nvPr/>
          </p:nvSpPr>
          <p:spPr>
            <a:xfrm>
              <a:off x="1408723" y="3361303"/>
              <a:ext cx="112842" cy="23029"/>
            </a:xfrm>
            <a:custGeom>
              <a:avLst/>
              <a:gdLst/>
              <a:ahLst/>
              <a:cxnLst/>
              <a:rect l="l" t="t" r="r" b="b"/>
              <a:pathLst>
                <a:path w="4993" h="1019" extrusionOk="0">
                  <a:moveTo>
                    <a:pt x="534" y="1"/>
                  </a:moveTo>
                  <a:lnTo>
                    <a:pt x="340" y="49"/>
                  </a:lnTo>
                  <a:lnTo>
                    <a:pt x="195" y="146"/>
                  </a:lnTo>
                  <a:lnTo>
                    <a:pt x="49" y="340"/>
                  </a:lnTo>
                  <a:lnTo>
                    <a:pt x="1" y="534"/>
                  </a:lnTo>
                  <a:lnTo>
                    <a:pt x="49" y="728"/>
                  </a:lnTo>
                  <a:lnTo>
                    <a:pt x="195" y="873"/>
                  </a:lnTo>
                  <a:lnTo>
                    <a:pt x="340" y="970"/>
                  </a:lnTo>
                  <a:lnTo>
                    <a:pt x="534" y="1019"/>
                  </a:lnTo>
                  <a:lnTo>
                    <a:pt x="4460" y="1019"/>
                  </a:lnTo>
                  <a:lnTo>
                    <a:pt x="4654" y="970"/>
                  </a:lnTo>
                  <a:lnTo>
                    <a:pt x="4847" y="873"/>
                  </a:lnTo>
                  <a:lnTo>
                    <a:pt x="4944" y="728"/>
                  </a:lnTo>
                  <a:lnTo>
                    <a:pt x="4993" y="534"/>
                  </a:lnTo>
                  <a:lnTo>
                    <a:pt x="4944" y="340"/>
                  </a:lnTo>
                  <a:lnTo>
                    <a:pt x="4847" y="146"/>
                  </a:lnTo>
                  <a:lnTo>
                    <a:pt x="4654" y="49"/>
                  </a:lnTo>
                  <a:lnTo>
                    <a:pt x="4460" y="1"/>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38" name="Google Shape;908;p58">
              <a:extLst>
                <a:ext uri="{FF2B5EF4-FFF2-40B4-BE49-F238E27FC236}">
                  <a16:creationId xmlns:a16="http://schemas.microsoft.com/office/drawing/2014/main" id="{E848EC93-11AA-1395-E0D9-1863040F28F7}"/>
                </a:ext>
              </a:extLst>
            </p:cNvPr>
            <p:cNvSpPr/>
            <p:nvPr/>
          </p:nvSpPr>
          <p:spPr>
            <a:xfrm>
              <a:off x="1408723" y="3407316"/>
              <a:ext cx="59189" cy="23029"/>
            </a:xfrm>
            <a:custGeom>
              <a:avLst/>
              <a:gdLst/>
              <a:ahLst/>
              <a:cxnLst/>
              <a:rect l="l" t="t" r="r" b="b"/>
              <a:pathLst>
                <a:path w="2619" h="1019" extrusionOk="0">
                  <a:moveTo>
                    <a:pt x="534" y="0"/>
                  </a:moveTo>
                  <a:lnTo>
                    <a:pt x="340" y="49"/>
                  </a:lnTo>
                  <a:lnTo>
                    <a:pt x="195" y="146"/>
                  </a:lnTo>
                  <a:lnTo>
                    <a:pt x="49" y="291"/>
                  </a:lnTo>
                  <a:lnTo>
                    <a:pt x="1" y="533"/>
                  </a:lnTo>
                  <a:lnTo>
                    <a:pt x="49" y="727"/>
                  </a:lnTo>
                  <a:lnTo>
                    <a:pt x="195" y="873"/>
                  </a:lnTo>
                  <a:lnTo>
                    <a:pt x="340" y="970"/>
                  </a:lnTo>
                  <a:lnTo>
                    <a:pt x="534" y="1018"/>
                  </a:lnTo>
                  <a:lnTo>
                    <a:pt x="2085" y="1018"/>
                  </a:lnTo>
                  <a:lnTo>
                    <a:pt x="2279" y="970"/>
                  </a:lnTo>
                  <a:lnTo>
                    <a:pt x="2473" y="873"/>
                  </a:lnTo>
                  <a:lnTo>
                    <a:pt x="2570" y="727"/>
                  </a:lnTo>
                  <a:lnTo>
                    <a:pt x="2618" y="533"/>
                  </a:lnTo>
                  <a:lnTo>
                    <a:pt x="2570" y="291"/>
                  </a:lnTo>
                  <a:lnTo>
                    <a:pt x="2473" y="146"/>
                  </a:lnTo>
                  <a:lnTo>
                    <a:pt x="2279" y="49"/>
                  </a:lnTo>
                  <a:lnTo>
                    <a:pt x="208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39" name="Google Shape;909;p58">
            <a:extLst>
              <a:ext uri="{FF2B5EF4-FFF2-40B4-BE49-F238E27FC236}">
                <a16:creationId xmlns:a16="http://schemas.microsoft.com/office/drawing/2014/main" id="{731C2F7B-E9F0-00AB-8784-76E7CBB0B49B}"/>
              </a:ext>
            </a:extLst>
          </p:cNvPr>
          <p:cNvGrpSpPr/>
          <p:nvPr/>
        </p:nvGrpSpPr>
        <p:grpSpPr>
          <a:xfrm>
            <a:off x="5128675" y="1684062"/>
            <a:ext cx="391048" cy="392133"/>
            <a:chOff x="3288275" y="3315312"/>
            <a:chExt cx="391048" cy="392133"/>
          </a:xfrm>
        </p:grpSpPr>
        <p:sp>
          <p:nvSpPr>
            <p:cNvPr id="40" name="Google Shape;910;p58">
              <a:extLst>
                <a:ext uri="{FF2B5EF4-FFF2-40B4-BE49-F238E27FC236}">
                  <a16:creationId xmlns:a16="http://schemas.microsoft.com/office/drawing/2014/main" id="{8FBD251B-4F24-59E3-82C5-18DF5D410371}"/>
                </a:ext>
              </a:extLst>
            </p:cNvPr>
            <p:cNvSpPr/>
            <p:nvPr/>
          </p:nvSpPr>
          <p:spPr>
            <a:xfrm>
              <a:off x="3391240" y="3419362"/>
              <a:ext cx="185139" cy="185117"/>
            </a:xfrm>
            <a:custGeom>
              <a:avLst/>
              <a:gdLst/>
              <a:ahLst/>
              <a:cxnLst/>
              <a:rect l="l" t="t" r="r" b="b"/>
              <a:pathLst>
                <a:path w="8192" h="8191" extrusionOk="0">
                  <a:moveTo>
                    <a:pt x="5186" y="1018"/>
                  </a:moveTo>
                  <a:lnTo>
                    <a:pt x="5283" y="1357"/>
                  </a:lnTo>
                  <a:lnTo>
                    <a:pt x="5477" y="1697"/>
                  </a:lnTo>
                  <a:lnTo>
                    <a:pt x="5671" y="1988"/>
                  </a:lnTo>
                  <a:lnTo>
                    <a:pt x="5913" y="2278"/>
                  </a:lnTo>
                  <a:lnTo>
                    <a:pt x="6156" y="2521"/>
                  </a:lnTo>
                  <a:lnTo>
                    <a:pt x="6495" y="2714"/>
                  </a:lnTo>
                  <a:lnTo>
                    <a:pt x="6834" y="2860"/>
                  </a:lnTo>
                  <a:lnTo>
                    <a:pt x="7173" y="2957"/>
                  </a:lnTo>
                  <a:lnTo>
                    <a:pt x="7173" y="5186"/>
                  </a:lnTo>
                  <a:lnTo>
                    <a:pt x="6834" y="5283"/>
                  </a:lnTo>
                  <a:lnTo>
                    <a:pt x="6495" y="5429"/>
                  </a:lnTo>
                  <a:lnTo>
                    <a:pt x="6156" y="5622"/>
                  </a:lnTo>
                  <a:lnTo>
                    <a:pt x="5913" y="5865"/>
                  </a:lnTo>
                  <a:lnTo>
                    <a:pt x="5671" y="6155"/>
                  </a:lnTo>
                  <a:lnTo>
                    <a:pt x="5477" y="6446"/>
                  </a:lnTo>
                  <a:lnTo>
                    <a:pt x="5283" y="6786"/>
                  </a:lnTo>
                  <a:lnTo>
                    <a:pt x="5186" y="7173"/>
                  </a:lnTo>
                  <a:lnTo>
                    <a:pt x="3006" y="7173"/>
                  </a:lnTo>
                  <a:lnTo>
                    <a:pt x="2860" y="6737"/>
                  </a:lnTo>
                  <a:lnTo>
                    <a:pt x="2666" y="6349"/>
                  </a:lnTo>
                  <a:lnTo>
                    <a:pt x="2424" y="6010"/>
                  </a:lnTo>
                  <a:lnTo>
                    <a:pt x="2133" y="5719"/>
                  </a:lnTo>
                  <a:lnTo>
                    <a:pt x="1891" y="5525"/>
                  </a:lnTo>
                  <a:lnTo>
                    <a:pt x="1600" y="5380"/>
                  </a:lnTo>
                  <a:lnTo>
                    <a:pt x="1309" y="5283"/>
                  </a:lnTo>
                  <a:lnTo>
                    <a:pt x="1018" y="5186"/>
                  </a:lnTo>
                  <a:lnTo>
                    <a:pt x="1018" y="2957"/>
                  </a:lnTo>
                  <a:lnTo>
                    <a:pt x="1358" y="2860"/>
                  </a:lnTo>
                  <a:lnTo>
                    <a:pt x="1697" y="2714"/>
                  </a:lnTo>
                  <a:lnTo>
                    <a:pt x="2036" y="2521"/>
                  </a:lnTo>
                  <a:lnTo>
                    <a:pt x="2327" y="2278"/>
                  </a:lnTo>
                  <a:lnTo>
                    <a:pt x="2521" y="1988"/>
                  </a:lnTo>
                  <a:lnTo>
                    <a:pt x="2763" y="1697"/>
                  </a:lnTo>
                  <a:lnTo>
                    <a:pt x="2909" y="1357"/>
                  </a:lnTo>
                  <a:lnTo>
                    <a:pt x="3006" y="1018"/>
                  </a:lnTo>
                  <a:close/>
                  <a:moveTo>
                    <a:pt x="2327" y="0"/>
                  </a:moveTo>
                  <a:lnTo>
                    <a:pt x="2182" y="146"/>
                  </a:lnTo>
                  <a:lnTo>
                    <a:pt x="2085" y="291"/>
                  </a:lnTo>
                  <a:lnTo>
                    <a:pt x="2036" y="485"/>
                  </a:lnTo>
                  <a:lnTo>
                    <a:pt x="1988" y="776"/>
                  </a:lnTo>
                  <a:lnTo>
                    <a:pt x="1891" y="1067"/>
                  </a:lnTo>
                  <a:lnTo>
                    <a:pt x="1794" y="1357"/>
                  </a:lnTo>
                  <a:lnTo>
                    <a:pt x="1600" y="1551"/>
                  </a:lnTo>
                  <a:lnTo>
                    <a:pt x="1358" y="1745"/>
                  </a:lnTo>
                  <a:lnTo>
                    <a:pt x="1115" y="1891"/>
                  </a:lnTo>
                  <a:lnTo>
                    <a:pt x="825" y="1988"/>
                  </a:lnTo>
                  <a:lnTo>
                    <a:pt x="485" y="2036"/>
                  </a:lnTo>
                  <a:lnTo>
                    <a:pt x="291" y="2036"/>
                  </a:lnTo>
                  <a:lnTo>
                    <a:pt x="146" y="2181"/>
                  </a:lnTo>
                  <a:lnTo>
                    <a:pt x="49" y="2327"/>
                  </a:lnTo>
                  <a:lnTo>
                    <a:pt x="1" y="2521"/>
                  </a:lnTo>
                  <a:lnTo>
                    <a:pt x="1" y="5622"/>
                  </a:lnTo>
                  <a:lnTo>
                    <a:pt x="49" y="5816"/>
                  </a:lnTo>
                  <a:lnTo>
                    <a:pt x="146" y="6010"/>
                  </a:lnTo>
                  <a:lnTo>
                    <a:pt x="291" y="6107"/>
                  </a:lnTo>
                  <a:lnTo>
                    <a:pt x="485" y="6155"/>
                  </a:lnTo>
                  <a:lnTo>
                    <a:pt x="776" y="6155"/>
                  </a:lnTo>
                  <a:lnTo>
                    <a:pt x="1018" y="6252"/>
                  </a:lnTo>
                  <a:lnTo>
                    <a:pt x="1261" y="6349"/>
                  </a:lnTo>
                  <a:lnTo>
                    <a:pt x="1503" y="6495"/>
                  </a:lnTo>
                  <a:lnTo>
                    <a:pt x="1697" y="6737"/>
                  </a:lnTo>
                  <a:lnTo>
                    <a:pt x="1891" y="7028"/>
                  </a:lnTo>
                  <a:lnTo>
                    <a:pt x="1988" y="7319"/>
                  </a:lnTo>
                  <a:lnTo>
                    <a:pt x="2036" y="7658"/>
                  </a:lnTo>
                  <a:lnTo>
                    <a:pt x="2085" y="7852"/>
                  </a:lnTo>
                  <a:lnTo>
                    <a:pt x="2182" y="8046"/>
                  </a:lnTo>
                  <a:lnTo>
                    <a:pt x="2327" y="8143"/>
                  </a:lnTo>
                  <a:lnTo>
                    <a:pt x="2521" y="8191"/>
                  </a:lnTo>
                  <a:lnTo>
                    <a:pt x="5671" y="8191"/>
                  </a:lnTo>
                  <a:lnTo>
                    <a:pt x="5865" y="8143"/>
                  </a:lnTo>
                  <a:lnTo>
                    <a:pt x="6010" y="8046"/>
                  </a:lnTo>
                  <a:lnTo>
                    <a:pt x="6107" y="7852"/>
                  </a:lnTo>
                  <a:lnTo>
                    <a:pt x="6156" y="7658"/>
                  </a:lnTo>
                  <a:lnTo>
                    <a:pt x="6204" y="7367"/>
                  </a:lnTo>
                  <a:lnTo>
                    <a:pt x="6301" y="7076"/>
                  </a:lnTo>
                  <a:lnTo>
                    <a:pt x="6447" y="6834"/>
                  </a:lnTo>
                  <a:lnTo>
                    <a:pt x="6592" y="6592"/>
                  </a:lnTo>
                  <a:lnTo>
                    <a:pt x="6834" y="6398"/>
                  </a:lnTo>
                  <a:lnTo>
                    <a:pt x="7077" y="6252"/>
                  </a:lnTo>
                  <a:lnTo>
                    <a:pt x="7367" y="6155"/>
                  </a:lnTo>
                  <a:lnTo>
                    <a:pt x="7707" y="6155"/>
                  </a:lnTo>
                  <a:lnTo>
                    <a:pt x="7900" y="6107"/>
                  </a:lnTo>
                  <a:lnTo>
                    <a:pt x="8046" y="6010"/>
                  </a:lnTo>
                  <a:lnTo>
                    <a:pt x="8143" y="5816"/>
                  </a:lnTo>
                  <a:lnTo>
                    <a:pt x="8191" y="5622"/>
                  </a:lnTo>
                  <a:lnTo>
                    <a:pt x="8191" y="2521"/>
                  </a:lnTo>
                  <a:lnTo>
                    <a:pt x="8143" y="2327"/>
                  </a:lnTo>
                  <a:lnTo>
                    <a:pt x="8046" y="2181"/>
                  </a:lnTo>
                  <a:lnTo>
                    <a:pt x="7900" y="2036"/>
                  </a:lnTo>
                  <a:lnTo>
                    <a:pt x="7707" y="2036"/>
                  </a:lnTo>
                  <a:lnTo>
                    <a:pt x="7367" y="1988"/>
                  </a:lnTo>
                  <a:lnTo>
                    <a:pt x="7077" y="1891"/>
                  </a:lnTo>
                  <a:lnTo>
                    <a:pt x="6834" y="1745"/>
                  </a:lnTo>
                  <a:lnTo>
                    <a:pt x="6592" y="1551"/>
                  </a:lnTo>
                  <a:lnTo>
                    <a:pt x="6447" y="1357"/>
                  </a:lnTo>
                  <a:lnTo>
                    <a:pt x="6301" y="1067"/>
                  </a:lnTo>
                  <a:lnTo>
                    <a:pt x="6204" y="776"/>
                  </a:lnTo>
                  <a:lnTo>
                    <a:pt x="6156" y="485"/>
                  </a:lnTo>
                  <a:lnTo>
                    <a:pt x="6107" y="291"/>
                  </a:lnTo>
                  <a:lnTo>
                    <a:pt x="6010" y="146"/>
                  </a:lnTo>
                  <a:lnTo>
                    <a:pt x="586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41" name="Google Shape;911;p58">
              <a:extLst>
                <a:ext uri="{FF2B5EF4-FFF2-40B4-BE49-F238E27FC236}">
                  <a16:creationId xmlns:a16="http://schemas.microsoft.com/office/drawing/2014/main" id="{0ECD2D16-74FE-742E-0A9A-AB692C67EB33}"/>
                </a:ext>
              </a:extLst>
            </p:cNvPr>
            <p:cNvSpPr/>
            <p:nvPr/>
          </p:nvSpPr>
          <p:spPr>
            <a:xfrm>
              <a:off x="3288275" y="3315312"/>
              <a:ext cx="391048" cy="392133"/>
            </a:xfrm>
            <a:custGeom>
              <a:avLst/>
              <a:gdLst/>
              <a:ahLst/>
              <a:cxnLst/>
              <a:rect l="l" t="t" r="r" b="b"/>
              <a:pathLst>
                <a:path w="17303" h="17351" extrusionOk="0">
                  <a:moveTo>
                    <a:pt x="13765" y="3587"/>
                  </a:moveTo>
                  <a:lnTo>
                    <a:pt x="13765" y="13813"/>
                  </a:lnTo>
                  <a:lnTo>
                    <a:pt x="3539" y="13813"/>
                  </a:lnTo>
                  <a:lnTo>
                    <a:pt x="3539" y="3587"/>
                  </a:lnTo>
                  <a:close/>
                  <a:moveTo>
                    <a:pt x="3054" y="0"/>
                  </a:moveTo>
                  <a:lnTo>
                    <a:pt x="2812" y="49"/>
                  </a:lnTo>
                  <a:lnTo>
                    <a:pt x="2667" y="146"/>
                  </a:lnTo>
                  <a:lnTo>
                    <a:pt x="2570" y="340"/>
                  </a:lnTo>
                  <a:lnTo>
                    <a:pt x="2521" y="533"/>
                  </a:lnTo>
                  <a:lnTo>
                    <a:pt x="2570" y="727"/>
                  </a:lnTo>
                  <a:lnTo>
                    <a:pt x="2667" y="873"/>
                  </a:lnTo>
                  <a:lnTo>
                    <a:pt x="2812" y="970"/>
                  </a:lnTo>
                  <a:lnTo>
                    <a:pt x="3054" y="1018"/>
                  </a:lnTo>
                  <a:lnTo>
                    <a:pt x="4557" y="1018"/>
                  </a:lnTo>
                  <a:lnTo>
                    <a:pt x="4557" y="2569"/>
                  </a:lnTo>
                  <a:lnTo>
                    <a:pt x="2812" y="2569"/>
                  </a:lnTo>
                  <a:lnTo>
                    <a:pt x="2667" y="2714"/>
                  </a:lnTo>
                  <a:lnTo>
                    <a:pt x="2570" y="2860"/>
                  </a:lnTo>
                  <a:lnTo>
                    <a:pt x="2521" y="3054"/>
                  </a:lnTo>
                  <a:lnTo>
                    <a:pt x="2521" y="4604"/>
                  </a:lnTo>
                  <a:lnTo>
                    <a:pt x="1019" y="4604"/>
                  </a:lnTo>
                  <a:lnTo>
                    <a:pt x="1019" y="3054"/>
                  </a:lnTo>
                  <a:lnTo>
                    <a:pt x="970" y="2860"/>
                  </a:lnTo>
                  <a:lnTo>
                    <a:pt x="873" y="2714"/>
                  </a:lnTo>
                  <a:lnTo>
                    <a:pt x="679" y="2569"/>
                  </a:lnTo>
                  <a:lnTo>
                    <a:pt x="292" y="2569"/>
                  </a:lnTo>
                  <a:lnTo>
                    <a:pt x="146" y="2714"/>
                  </a:lnTo>
                  <a:lnTo>
                    <a:pt x="1" y="2860"/>
                  </a:lnTo>
                  <a:lnTo>
                    <a:pt x="1" y="3054"/>
                  </a:lnTo>
                  <a:lnTo>
                    <a:pt x="1" y="5089"/>
                  </a:lnTo>
                  <a:lnTo>
                    <a:pt x="1" y="5283"/>
                  </a:lnTo>
                  <a:lnTo>
                    <a:pt x="146" y="5428"/>
                  </a:lnTo>
                  <a:lnTo>
                    <a:pt x="292" y="5574"/>
                  </a:lnTo>
                  <a:lnTo>
                    <a:pt x="486" y="5622"/>
                  </a:lnTo>
                  <a:lnTo>
                    <a:pt x="2521" y="5622"/>
                  </a:lnTo>
                  <a:lnTo>
                    <a:pt x="2521" y="6979"/>
                  </a:lnTo>
                  <a:lnTo>
                    <a:pt x="486" y="6979"/>
                  </a:lnTo>
                  <a:lnTo>
                    <a:pt x="292" y="7028"/>
                  </a:lnTo>
                  <a:lnTo>
                    <a:pt x="146" y="7125"/>
                  </a:lnTo>
                  <a:lnTo>
                    <a:pt x="1" y="7270"/>
                  </a:lnTo>
                  <a:lnTo>
                    <a:pt x="1" y="7464"/>
                  </a:lnTo>
                  <a:lnTo>
                    <a:pt x="1" y="7706"/>
                  </a:lnTo>
                  <a:lnTo>
                    <a:pt x="146" y="7852"/>
                  </a:lnTo>
                  <a:lnTo>
                    <a:pt x="292" y="7949"/>
                  </a:lnTo>
                  <a:lnTo>
                    <a:pt x="486" y="7997"/>
                  </a:lnTo>
                  <a:lnTo>
                    <a:pt x="2521" y="7997"/>
                  </a:lnTo>
                  <a:lnTo>
                    <a:pt x="2521" y="9354"/>
                  </a:lnTo>
                  <a:lnTo>
                    <a:pt x="486" y="9354"/>
                  </a:lnTo>
                  <a:lnTo>
                    <a:pt x="292" y="9402"/>
                  </a:lnTo>
                  <a:lnTo>
                    <a:pt x="146" y="9499"/>
                  </a:lnTo>
                  <a:lnTo>
                    <a:pt x="1" y="9693"/>
                  </a:lnTo>
                  <a:lnTo>
                    <a:pt x="1" y="9887"/>
                  </a:lnTo>
                  <a:lnTo>
                    <a:pt x="1" y="10081"/>
                  </a:lnTo>
                  <a:lnTo>
                    <a:pt x="146" y="10226"/>
                  </a:lnTo>
                  <a:lnTo>
                    <a:pt x="292" y="10323"/>
                  </a:lnTo>
                  <a:lnTo>
                    <a:pt x="486" y="10372"/>
                  </a:lnTo>
                  <a:lnTo>
                    <a:pt x="2521" y="10372"/>
                  </a:lnTo>
                  <a:lnTo>
                    <a:pt x="2521" y="11777"/>
                  </a:lnTo>
                  <a:lnTo>
                    <a:pt x="486" y="11777"/>
                  </a:lnTo>
                  <a:lnTo>
                    <a:pt x="292" y="11826"/>
                  </a:lnTo>
                  <a:lnTo>
                    <a:pt x="146" y="11923"/>
                  </a:lnTo>
                  <a:lnTo>
                    <a:pt x="1" y="12068"/>
                  </a:lnTo>
                  <a:lnTo>
                    <a:pt x="1" y="12262"/>
                  </a:lnTo>
                  <a:lnTo>
                    <a:pt x="1" y="14297"/>
                  </a:lnTo>
                  <a:lnTo>
                    <a:pt x="1" y="14491"/>
                  </a:lnTo>
                  <a:lnTo>
                    <a:pt x="146" y="14685"/>
                  </a:lnTo>
                  <a:lnTo>
                    <a:pt x="292" y="14782"/>
                  </a:lnTo>
                  <a:lnTo>
                    <a:pt x="486" y="14831"/>
                  </a:lnTo>
                  <a:lnTo>
                    <a:pt x="679" y="14782"/>
                  </a:lnTo>
                  <a:lnTo>
                    <a:pt x="873" y="14685"/>
                  </a:lnTo>
                  <a:lnTo>
                    <a:pt x="970" y="14491"/>
                  </a:lnTo>
                  <a:lnTo>
                    <a:pt x="1019" y="14297"/>
                  </a:lnTo>
                  <a:lnTo>
                    <a:pt x="1019" y="12795"/>
                  </a:lnTo>
                  <a:lnTo>
                    <a:pt x="2521" y="12795"/>
                  </a:lnTo>
                  <a:lnTo>
                    <a:pt x="2521" y="14297"/>
                  </a:lnTo>
                  <a:lnTo>
                    <a:pt x="2570" y="14491"/>
                  </a:lnTo>
                  <a:lnTo>
                    <a:pt x="2667" y="14685"/>
                  </a:lnTo>
                  <a:lnTo>
                    <a:pt x="2812" y="14782"/>
                  </a:lnTo>
                  <a:lnTo>
                    <a:pt x="3054" y="14831"/>
                  </a:lnTo>
                  <a:lnTo>
                    <a:pt x="4557" y="14831"/>
                  </a:lnTo>
                  <a:lnTo>
                    <a:pt x="4557" y="16333"/>
                  </a:lnTo>
                  <a:lnTo>
                    <a:pt x="3054" y="16333"/>
                  </a:lnTo>
                  <a:lnTo>
                    <a:pt x="2812" y="16381"/>
                  </a:lnTo>
                  <a:lnTo>
                    <a:pt x="2667" y="16478"/>
                  </a:lnTo>
                  <a:lnTo>
                    <a:pt x="2570" y="16624"/>
                  </a:lnTo>
                  <a:lnTo>
                    <a:pt x="2521" y="16866"/>
                  </a:lnTo>
                  <a:lnTo>
                    <a:pt x="2570" y="17060"/>
                  </a:lnTo>
                  <a:lnTo>
                    <a:pt x="2667" y="17205"/>
                  </a:lnTo>
                  <a:lnTo>
                    <a:pt x="2812" y="17302"/>
                  </a:lnTo>
                  <a:lnTo>
                    <a:pt x="3054" y="17351"/>
                  </a:lnTo>
                  <a:lnTo>
                    <a:pt x="5041" y="17351"/>
                  </a:lnTo>
                  <a:lnTo>
                    <a:pt x="5284" y="17302"/>
                  </a:lnTo>
                  <a:lnTo>
                    <a:pt x="5429" y="17205"/>
                  </a:lnTo>
                  <a:lnTo>
                    <a:pt x="5526" y="17060"/>
                  </a:lnTo>
                  <a:lnTo>
                    <a:pt x="5574" y="16866"/>
                  </a:lnTo>
                  <a:lnTo>
                    <a:pt x="5574" y="14831"/>
                  </a:lnTo>
                  <a:lnTo>
                    <a:pt x="6931" y="14831"/>
                  </a:lnTo>
                  <a:lnTo>
                    <a:pt x="6931" y="16866"/>
                  </a:lnTo>
                  <a:lnTo>
                    <a:pt x="6980" y="17060"/>
                  </a:lnTo>
                  <a:lnTo>
                    <a:pt x="7077" y="17205"/>
                  </a:lnTo>
                  <a:lnTo>
                    <a:pt x="7271" y="17302"/>
                  </a:lnTo>
                  <a:lnTo>
                    <a:pt x="7465" y="17351"/>
                  </a:lnTo>
                  <a:lnTo>
                    <a:pt x="7658" y="17302"/>
                  </a:lnTo>
                  <a:lnTo>
                    <a:pt x="7804" y="17205"/>
                  </a:lnTo>
                  <a:lnTo>
                    <a:pt x="7949" y="17060"/>
                  </a:lnTo>
                  <a:lnTo>
                    <a:pt x="7949" y="16866"/>
                  </a:lnTo>
                  <a:lnTo>
                    <a:pt x="7949" y="14831"/>
                  </a:lnTo>
                  <a:lnTo>
                    <a:pt x="9355" y="14831"/>
                  </a:lnTo>
                  <a:lnTo>
                    <a:pt x="9355" y="16866"/>
                  </a:lnTo>
                  <a:lnTo>
                    <a:pt x="9403" y="17060"/>
                  </a:lnTo>
                  <a:lnTo>
                    <a:pt x="9500" y="17205"/>
                  </a:lnTo>
                  <a:lnTo>
                    <a:pt x="9645" y="17302"/>
                  </a:lnTo>
                  <a:lnTo>
                    <a:pt x="9839" y="17351"/>
                  </a:lnTo>
                  <a:lnTo>
                    <a:pt x="10033" y="17302"/>
                  </a:lnTo>
                  <a:lnTo>
                    <a:pt x="10227" y="17205"/>
                  </a:lnTo>
                  <a:lnTo>
                    <a:pt x="10324" y="17060"/>
                  </a:lnTo>
                  <a:lnTo>
                    <a:pt x="10372" y="16866"/>
                  </a:lnTo>
                  <a:lnTo>
                    <a:pt x="10372" y="14831"/>
                  </a:lnTo>
                  <a:lnTo>
                    <a:pt x="11729" y="14831"/>
                  </a:lnTo>
                  <a:lnTo>
                    <a:pt x="11729" y="16866"/>
                  </a:lnTo>
                  <a:lnTo>
                    <a:pt x="11778" y="17060"/>
                  </a:lnTo>
                  <a:lnTo>
                    <a:pt x="11875" y="17205"/>
                  </a:lnTo>
                  <a:lnTo>
                    <a:pt x="12069" y="17302"/>
                  </a:lnTo>
                  <a:lnTo>
                    <a:pt x="12263" y="17351"/>
                  </a:lnTo>
                  <a:lnTo>
                    <a:pt x="14298" y="17351"/>
                  </a:lnTo>
                  <a:lnTo>
                    <a:pt x="14492" y="17302"/>
                  </a:lnTo>
                  <a:lnTo>
                    <a:pt x="14637" y="17205"/>
                  </a:lnTo>
                  <a:lnTo>
                    <a:pt x="14734" y="17060"/>
                  </a:lnTo>
                  <a:lnTo>
                    <a:pt x="14783" y="16866"/>
                  </a:lnTo>
                  <a:lnTo>
                    <a:pt x="14734" y="16624"/>
                  </a:lnTo>
                  <a:lnTo>
                    <a:pt x="14637" y="16478"/>
                  </a:lnTo>
                  <a:lnTo>
                    <a:pt x="14492" y="16381"/>
                  </a:lnTo>
                  <a:lnTo>
                    <a:pt x="14298" y="16333"/>
                  </a:lnTo>
                  <a:lnTo>
                    <a:pt x="12747" y="16333"/>
                  </a:lnTo>
                  <a:lnTo>
                    <a:pt x="12747" y="14831"/>
                  </a:lnTo>
                  <a:lnTo>
                    <a:pt x="14298" y="14831"/>
                  </a:lnTo>
                  <a:lnTo>
                    <a:pt x="14492" y="14782"/>
                  </a:lnTo>
                  <a:lnTo>
                    <a:pt x="14637" y="14685"/>
                  </a:lnTo>
                  <a:lnTo>
                    <a:pt x="14734" y="14491"/>
                  </a:lnTo>
                  <a:lnTo>
                    <a:pt x="14783" y="14297"/>
                  </a:lnTo>
                  <a:lnTo>
                    <a:pt x="14783" y="12795"/>
                  </a:lnTo>
                  <a:lnTo>
                    <a:pt x="16285" y="12795"/>
                  </a:lnTo>
                  <a:lnTo>
                    <a:pt x="16285" y="14297"/>
                  </a:lnTo>
                  <a:lnTo>
                    <a:pt x="16334" y="14491"/>
                  </a:lnTo>
                  <a:lnTo>
                    <a:pt x="16479" y="14685"/>
                  </a:lnTo>
                  <a:lnTo>
                    <a:pt x="16624" y="14782"/>
                  </a:lnTo>
                  <a:lnTo>
                    <a:pt x="16818" y="14831"/>
                  </a:lnTo>
                  <a:lnTo>
                    <a:pt x="17012" y="14782"/>
                  </a:lnTo>
                  <a:lnTo>
                    <a:pt x="17158" y="14685"/>
                  </a:lnTo>
                  <a:lnTo>
                    <a:pt x="17303" y="14491"/>
                  </a:lnTo>
                  <a:lnTo>
                    <a:pt x="17303" y="14297"/>
                  </a:lnTo>
                  <a:lnTo>
                    <a:pt x="17303" y="12262"/>
                  </a:lnTo>
                  <a:lnTo>
                    <a:pt x="17303" y="12068"/>
                  </a:lnTo>
                  <a:lnTo>
                    <a:pt x="17158" y="11923"/>
                  </a:lnTo>
                  <a:lnTo>
                    <a:pt x="17012" y="11826"/>
                  </a:lnTo>
                  <a:lnTo>
                    <a:pt x="16818" y="11777"/>
                  </a:lnTo>
                  <a:lnTo>
                    <a:pt x="14783" y="11777"/>
                  </a:lnTo>
                  <a:lnTo>
                    <a:pt x="14783" y="10372"/>
                  </a:lnTo>
                  <a:lnTo>
                    <a:pt x="16818" y="10372"/>
                  </a:lnTo>
                  <a:lnTo>
                    <a:pt x="17012" y="10323"/>
                  </a:lnTo>
                  <a:lnTo>
                    <a:pt x="17158" y="10226"/>
                  </a:lnTo>
                  <a:lnTo>
                    <a:pt x="17303" y="10081"/>
                  </a:lnTo>
                  <a:lnTo>
                    <a:pt x="17303" y="9887"/>
                  </a:lnTo>
                  <a:lnTo>
                    <a:pt x="17303" y="9693"/>
                  </a:lnTo>
                  <a:lnTo>
                    <a:pt x="17158" y="9499"/>
                  </a:lnTo>
                  <a:lnTo>
                    <a:pt x="17012" y="9402"/>
                  </a:lnTo>
                  <a:lnTo>
                    <a:pt x="16818" y="9354"/>
                  </a:lnTo>
                  <a:lnTo>
                    <a:pt x="14783" y="9354"/>
                  </a:lnTo>
                  <a:lnTo>
                    <a:pt x="14783" y="7997"/>
                  </a:lnTo>
                  <a:lnTo>
                    <a:pt x="16818" y="7997"/>
                  </a:lnTo>
                  <a:lnTo>
                    <a:pt x="17012" y="7949"/>
                  </a:lnTo>
                  <a:lnTo>
                    <a:pt x="17158" y="7852"/>
                  </a:lnTo>
                  <a:lnTo>
                    <a:pt x="17303" y="7706"/>
                  </a:lnTo>
                  <a:lnTo>
                    <a:pt x="17303" y="7464"/>
                  </a:lnTo>
                  <a:lnTo>
                    <a:pt x="17303" y="7270"/>
                  </a:lnTo>
                  <a:lnTo>
                    <a:pt x="17158" y="7125"/>
                  </a:lnTo>
                  <a:lnTo>
                    <a:pt x="17012" y="7028"/>
                  </a:lnTo>
                  <a:lnTo>
                    <a:pt x="16818" y="6979"/>
                  </a:lnTo>
                  <a:lnTo>
                    <a:pt x="14783" y="6979"/>
                  </a:lnTo>
                  <a:lnTo>
                    <a:pt x="14783" y="5622"/>
                  </a:lnTo>
                  <a:lnTo>
                    <a:pt x="16818" y="5622"/>
                  </a:lnTo>
                  <a:lnTo>
                    <a:pt x="17012" y="5574"/>
                  </a:lnTo>
                  <a:lnTo>
                    <a:pt x="17158" y="5428"/>
                  </a:lnTo>
                  <a:lnTo>
                    <a:pt x="17303" y="5283"/>
                  </a:lnTo>
                  <a:lnTo>
                    <a:pt x="17303" y="5089"/>
                  </a:lnTo>
                  <a:lnTo>
                    <a:pt x="17303" y="3054"/>
                  </a:lnTo>
                  <a:lnTo>
                    <a:pt x="17303" y="2860"/>
                  </a:lnTo>
                  <a:lnTo>
                    <a:pt x="17158" y="2714"/>
                  </a:lnTo>
                  <a:lnTo>
                    <a:pt x="17012" y="2569"/>
                  </a:lnTo>
                  <a:lnTo>
                    <a:pt x="16624" y="2569"/>
                  </a:lnTo>
                  <a:lnTo>
                    <a:pt x="16479" y="2714"/>
                  </a:lnTo>
                  <a:lnTo>
                    <a:pt x="16334" y="2860"/>
                  </a:lnTo>
                  <a:lnTo>
                    <a:pt x="16285" y="3054"/>
                  </a:lnTo>
                  <a:lnTo>
                    <a:pt x="16285" y="4604"/>
                  </a:lnTo>
                  <a:lnTo>
                    <a:pt x="14783" y="4604"/>
                  </a:lnTo>
                  <a:lnTo>
                    <a:pt x="14783" y="3054"/>
                  </a:lnTo>
                  <a:lnTo>
                    <a:pt x="14734" y="2860"/>
                  </a:lnTo>
                  <a:lnTo>
                    <a:pt x="14637" y="2714"/>
                  </a:lnTo>
                  <a:lnTo>
                    <a:pt x="14492" y="2569"/>
                  </a:lnTo>
                  <a:lnTo>
                    <a:pt x="12747" y="2569"/>
                  </a:lnTo>
                  <a:lnTo>
                    <a:pt x="12747" y="1018"/>
                  </a:lnTo>
                  <a:lnTo>
                    <a:pt x="14298" y="1018"/>
                  </a:lnTo>
                  <a:lnTo>
                    <a:pt x="14492" y="970"/>
                  </a:lnTo>
                  <a:lnTo>
                    <a:pt x="14637" y="873"/>
                  </a:lnTo>
                  <a:lnTo>
                    <a:pt x="14734" y="727"/>
                  </a:lnTo>
                  <a:lnTo>
                    <a:pt x="14783" y="533"/>
                  </a:lnTo>
                  <a:lnTo>
                    <a:pt x="14734" y="340"/>
                  </a:lnTo>
                  <a:lnTo>
                    <a:pt x="14637" y="146"/>
                  </a:lnTo>
                  <a:lnTo>
                    <a:pt x="14492" y="49"/>
                  </a:lnTo>
                  <a:lnTo>
                    <a:pt x="14298" y="0"/>
                  </a:lnTo>
                  <a:lnTo>
                    <a:pt x="12263" y="0"/>
                  </a:lnTo>
                  <a:lnTo>
                    <a:pt x="12069" y="49"/>
                  </a:lnTo>
                  <a:lnTo>
                    <a:pt x="11875" y="146"/>
                  </a:lnTo>
                  <a:lnTo>
                    <a:pt x="11778" y="340"/>
                  </a:lnTo>
                  <a:lnTo>
                    <a:pt x="11729" y="533"/>
                  </a:lnTo>
                  <a:lnTo>
                    <a:pt x="11729" y="2569"/>
                  </a:lnTo>
                  <a:lnTo>
                    <a:pt x="10372" y="2569"/>
                  </a:lnTo>
                  <a:lnTo>
                    <a:pt x="10372" y="533"/>
                  </a:lnTo>
                  <a:lnTo>
                    <a:pt x="10324" y="340"/>
                  </a:lnTo>
                  <a:lnTo>
                    <a:pt x="10227" y="146"/>
                  </a:lnTo>
                  <a:lnTo>
                    <a:pt x="10033" y="49"/>
                  </a:lnTo>
                  <a:lnTo>
                    <a:pt x="9839" y="0"/>
                  </a:lnTo>
                  <a:lnTo>
                    <a:pt x="9645" y="49"/>
                  </a:lnTo>
                  <a:lnTo>
                    <a:pt x="9500" y="146"/>
                  </a:lnTo>
                  <a:lnTo>
                    <a:pt x="9403" y="340"/>
                  </a:lnTo>
                  <a:lnTo>
                    <a:pt x="9355" y="533"/>
                  </a:lnTo>
                  <a:lnTo>
                    <a:pt x="9355" y="2569"/>
                  </a:lnTo>
                  <a:lnTo>
                    <a:pt x="7949" y="2569"/>
                  </a:lnTo>
                  <a:lnTo>
                    <a:pt x="7949" y="533"/>
                  </a:lnTo>
                  <a:lnTo>
                    <a:pt x="7949" y="340"/>
                  </a:lnTo>
                  <a:lnTo>
                    <a:pt x="7804" y="146"/>
                  </a:lnTo>
                  <a:lnTo>
                    <a:pt x="7658" y="49"/>
                  </a:lnTo>
                  <a:lnTo>
                    <a:pt x="7465" y="0"/>
                  </a:lnTo>
                  <a:lnTo>
                    <a:pt x="7271" y="49"/>
                  </a:lnTo>
                  <a:lnTo>
                    <a:pt x="7077" y="146"/>
                  </a:lnTo>
                  <a:lnTo>
                    <a:pt x="6980" y="340"/>
                  </a:lnTo>
                  <a:lnTo>
                    <a:pt x="6931" y="533"/>
                  </a:lnTo>
                  <a:lnTo>
                    <a:pt x="6931" y="2569"/>
                  </a:lnTo>
                  <a:lnTo>
                    <a:pt x="5574" y="2569"/>
                  </a:lnTo>
                  <a:lnTo>
                    <a:pt x="5574" y="533"/>
                  </a:lnTo>
                  <a:lnTo>
                    <a:pt x="5526" y="340"/>
                  </a:lnTo>
                  <a:lnTo>
                    <a:pt x="5429" y="146"/>
                  </a:lnTo>
                  <a:lnTo>
                    <a:pt x="5284" y="49"/>
                  </a:lnTo>
                  <a:lnTo>
                    <a:pt x="5041"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42" name="Google Shape;912;p58">
              <a:extLst>
                <a:ext uri="{FF2B5EF4-FFF2-40B4-BE49-F238E27FC236}">
                  <a16:creationId xmlns:a16="http://schemas.microsoft.com/office/drawing/2014/main" id="{8BCF568F-46D8-63B2-7E0C-BB62AF286B61}"/>
                </a:ext>
              </a:extLst>
            </p:cNvPr>
            <p:cNvSpPr/>
            <p:nvPr/>
          </p:nvSpPr>
          <p:spPr>
            <a:xfrm>
              <a:off x="3391240" y="3419362"/>
              <a:ext cx="23029" cy="23029"/>
            </a:xfrm>
            <a:custGeom>
              <a:avLst/>
              <a:gdLst/>
              <a:ahLst/>
              <a:cxnLst/>
              <a:rect l="l" t="t" r="r" b="b"/>
              <a:pathLst>
                <a:path w="1019" h="1019" extrusionOk="0">
                  <a:moveTo>
                    <a:pt x="291" y="0"/>
                  </a:moveTo>
                  <a:lnTo>
                    <a:pt x="146" y="146"/>
                  </a:lnTo>
                  <a:lnTo>
                    <a:pt x="49" y="291"/>
                  </a:lnTo>
                  <a:lnTo>
                    <a:pt x="1" y="485"/>
                  </a:lnTo>
                  <a:lnTo>
                    <a:pt x="49" y="679"/>
                  </a:lnTo>
                  <a:lnTo>
                    <a:pt x="146" y="824"/>
                  </a:lnTo>
                  <a:lnTo>
                    <a:pt x="291" y="970"/>
                  </a:lnTo>
                  <a:lnTo>
                    <a:pt x="485" y="1018"/>
                  </a:lnTo>
                  <a:lnTo>
                    <a:pt x="728" y="970"/>
                  </a:lnTo>
                  <a:lnTo>
                    <a:pt x="873" y="824"/>
                  </a:lnTo>
                  <a:lnTo>
                    <a:pt x="970" y="679"/>
                  </a:lnTo>
                  <a:lnTo>
                    <a:pt x="1018" y="485"/>
                  </a:lnTo>
                  <a:lnTo>
                    <a:pt x="970" y="291"/>
                  </a:lnTo>
                  <a:lnTo>
                    <a:pt x="873" y="146"/>
                  </a:lnTo>
                  <a:lnTo>
                    <a:pt x="728"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43" name="Google Shape;913;p58">
              <a:extLst>
                <a:ext uri="{FF2B5EF4-FFF2-40B4-BE49-F238E27FC236}">
                  <a16:creationId xmlns:a16="http://schemas.microsoft.com/office/drawing/2014/main" id="{945A9FB1-354B-E172-A8A2-4DA1D12DC231}"/>
                </a:ext>
              </a:extLst>
            </p:cNvPr>
            <p:cNvSpPr/>
            <p:nvPr/>
          </p:nvSpPr>
          <p:spPr>
            <a:xfrm>
              <a:off x="3553350" y="3419362"/>
              <a:ext cx="23029" cy="23029"/>
            </a:xfrm>
            <a:custGeom>
              <a:avLst/>
              <a:gdLst/>
              <a:ahLst/>
              <a:cxnLst/>
              <a:rect l="l" t="t" r="r" b="b"/>
              <a:pathLst>
                <a:path w="1019" h="1019" extrusionOk="0">
                  <a:moveTo>
                    <a:pt x="340" y="0"/>
                  </a:moveTo>
                  <a:lnTo>
                    <a:pt x="146" y="146"/>
                  </a:lnTo>
                  <a:lnTo>
                    <a:pt x="49" y="291"/>
                  </a:lnTo>
                  <a:lnTo>
                    <a:pt x="0" y="485"/>
                  </a:lnTo>
                  <a:lnTo>
                    <a:pt x="49" y="679"/>
                  </a:lnTo>
                  <a:lnTo>
                    <a:pt x="146" y="824"/>
                  </a:lnTo>
                  <a:lnTo>
                    <a:pt x="340" y="970"/>
                  </a:lnTo>
                  <a:lnTo>
                    <a:pt x="534" y="1018"/>
                  </a:lnTo>
                  <a:lnTo>
                    <a:pt x="727" y="970"/>
                  </a:lnTo>
                  <a:lnTo>
                    <a:pt x="873" y="824"/>
                  </a:lnTo>
                  <a:lnTo>
                    <a:pt x="970" y="679"/>
                  </a:lnTo>
                  <a:lnTo>
                    <a:pt x="1018" y="485"/>
                  </a:lnTo>
                  <a:lnTo>
                    <a:pt x="970" y="291"/>
                  </a:lnTo>
                  <a:lnTo>
                    <a:pt x="873" y="146"/>
                  </a:lnTo>
                  <a:lnTo>
                    <a:pt x="727"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44" name="Google Shape;914;p58">
              <a:extLst>
                <a:ext uri="{FF2B5EF4-FFF2-40B4-BE49-F238E27FC236}">
                  <a16:creationId xmlns:a16="http://schemas.microsoft.com/office/drawing/2014/main" id="{A619954B-A37F-6E53-1E32-4E817F0C72D8}"/>
                </a:ext>
              </a:extLst>
            </p:cNvPr>
            <p:cNvSpPr/>
            <p:nvPr/>
          </p:nvSpPr>
          <p:spPr>
            <a:xfrm>
              <a:off x="3391240" y="3581472"/>
              <a:ext cx="23029" cy="23007"/>
            </a:xfrm>
            <a:custGeom>
              <a:avLst/>
              <a:gdLst/>
              <a:ahLst/>
              <a:cxnLst/>
              <a:rect l="l" t="t" r="r" b="b"/>
              <a:pathLst>
                <a:path w="1019" h="1018" extrusionOk="0">
                  <a:moveTo>
                    <a:pt x="485" y="0"/>
                  </a:moveTo>
                  <a:lnTo>
                    <a:pt x="291" y="49"/>
                  </a:lnTo>
                  <a:lnTo>
                    <a:pt x="146" y="146"/>
                  </a:lnTo>
                  <a:lnTo>
                    <a:pt x="49" y="291"/>
                  </a:lnTo>
                  <a:lnTo>
                    <a:pt x="1" y="485"/>
                  </a:lnTo>
                  <a:lnTo>
                    <a:pt x="49" y="679"/>
                  </a:lnTo>
                  <a:lnTo>
                    <a:pt x="146" y="873"/>
                  </a:lnTo>
                  <a:lnTo>
                    <a:pt x="291" y="970"/>
                  </a:lnTo>
                  <a:lnTo>
                    <a:pt x="485" y="1018"/>
                  </a:lnTo>
                  <a:lnTo>
                    <a:pt x="728" y="970"/>
                  </a:lnTo>
                  <a:lnTo>
                    <a:pt x="873" y="873"/>
                  </a:lnTo>
                  <a:lnTo>
                    <a:pt x="970" y="679"/>
                  </a:lnTo>
                  <a:lnTo>
                    <a:pt x="1018" y="485"/>
                  </a:lnTo>
                  <a:lnTo>
                    <a:pt x="970" y="291"/>
                  </a:lnTo>
                  <a:lnTo>
                    <a:pt x="873" y="146"/>
                  </a:lnTo>
                  <a:lnTo>
                    <a:pt x="728" y="49"/>
                  </a:lnTo>
                  <a:lnTo>
                    <a:pt x="485"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45" name="Google Shape;915;p58">
              <a:extLst>
                <a:ext uri="{FF2B5EF4-FFF2-40B4-BE49-F238E27FC236}">
                  <a16:creationId xmlns:a16="http://schemas.microsoft.com/office/drawing/2014/main" id="{78E11D91-6A98-B34C-70E7-ED9C27533384}"/>
                </a:ext>
              </a:extLst>
            </p:cNvPr>
            <p:cNvSpPr/>
            <p:nvPr/>
          </p:nvSpPr>
          <p:spPr>
            <a:xfrm>
              <a:off x="3553350" y="3581472"/>
              <a:ext cx="23029" cy="23007"/>
            </a:xfrm>
            <a:custGeom>
              <a:avLst/>
              <a:gdLst/>
              <a:ahLst/>
              <a:cxnLst/>
              <a:rect l="l" t="t" r="r" b="b"/>
              <a:pathLst>
                <a:path w="1019" h="1018" extrusionOk="0">
                  <a:moveTo>
                    <a:pt x="534" y="0"/>
                  </a:moveTo>
                  <a:lnTo>
                    <a:pt x="340" y="49"/>
                  </a:lnTo>
                  <a:lnTo>
                    <a:pt x="146" y="146"/>
                  </a:lnTo>
                  <a:lnTo>
                    <a:pt x="49" y="291"/>
                  </a:lnTo>
                  <a:lnTo>
                    <a:pt x="0" y="485"/>
                  </a:lnTo>
                  <a:lnTo>
                    <a:pt x="49" y="679"/>
                  </a:lnTo>
                  <a:lnTo>
                    <a:pt x="146" y="873"/>
                  </a:lnTo>
                  <a:lnTo>
                    <a:pt x="340" y="970"/>
                  </a:lnTo>
                  <a:lnTo>
                    <a:pt x="534" y="1018"/>
                  </a:lnTo>
                  <a:lnTo>
                    <a:pt x="727" y="970"/>
                  </a:lnTo>
                  <a:lnTo>
                    <a:pt x="873" y="873"/>
                  </a:lnTo>
                  <a:lnTo>
                    <a:pt x="970" y="679"/>
                  </a:lnTo>
                  <a:lnTo>
                    <a:pt x="1018" y="485"/>
                  </a:lnTo>
                  <a:lnTo>
                    <a:pt x="970" y="291"/>
                  </a:lnTo>
                  <a:lnTo>
                    <a:pt x="873" y="146"/>
                  </a:lnTo>
                  <a:lnTo>
                    <a:pt x="727" y="49"/>
                  </a:lnTo>
                  <a:lnTo>
                    <a:pt x="534" y="0"/>
                  </a:lnTo>
                  <a:close/>
                </a:path>
              </a:pathLst>
            </a:custGeom>
            <a:solidFill>
              <a:schemeClr val="dk1"/>
            </a:solidFill>
            <a:ln>
              <a:solidFill>
                <a:schemeClr val="bg1">
                  <a:lumMod val="9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cxnSp>
        <p:nvCxnSpPr>
          <p:cNvPr id="46" name="Google Shape;916;p58">
            <a:extLst>
              <a:ext uri="{FF2B5EF4-FFF2-40B4-BE49-F238E27FC236}">
                <a16:creationId xmlns:a16="http://schemas.microsoft.com/office/drawing/2014/main" id="{6FBC2353-A0B1-160E-DC53-5F88988D8910}"/>
              </a:ext>
            </a:extLst>
          </p:cNvPr>
          <p:cNvCxnSpPr>
            <a:stCxn id="5" idx="6"/>
            <a:endCxn id="14" idx="2"/>
          </p:cNvCxnSpPr>
          <p:nvPr/>
        </p:nvCxnSpPr>
        <p:spPr>
          <a:xfrm>
            <a:off x="4190950" y="1880113"/>
            <a:ext cx="751200" cy="0"/>
          </a:xfrm>
          <a:prstGeom prst="straightConnector1">
            <a:avLst/>
          </a:prstGeom>
          <a:noFill/>
          <a:ln w="9525" cap="flat" cmpd="sng">
            <a:solidFill>
              <a:schemeClr val="bg1">
                <a:lumMod val="95000"/>
              </a:schemeClr>
            </a:solidFill>
            <a:prstDash val="solid"/>
            <a:round/>
            <a:headEnd type="none" w="med" len="med"/>
            <a:tailEnd type="none" w="med" len="med"/>
          </a:ln>
        </p:spPr>
      </p:cxnSp>
      <p:cxnSp>
        <p:nvCxnSpPr>
          <p:cNvPr id="47" name="Google Shape;917;p58">
            <a:extLst>
              <a:ext uri="{FF2B5EF4-FFF2-40B4-BE49-F238E27FC236}">
                <a16:creationId xmlns:a16="http://schemas.microsoft.com/office/drawing/2014/main" id="{18363679-B88F-4133-CFBC-A1F6E68D3A1B}"/>
              </a:ext>
            </a:extLst>
          </p:cNvPr>
          <p:cNvCxnSpPr>
            <a:stCxn id="14" idx="4"/>
            <a:endCxn id="15" idx="0"/>
          </p:cNvCxnSpPr>
          <p:nvPr/>
        </p:nvCxnSpPr>
        <p:spPr>
          <a:xfrm>
            <a:off x="5324225" y="2262163"/>
            <a:ext cx="0" cy="750300"/>
          </a:xfrm>
          <a:prstGeom prst="straightConnector1">
            <a:avLst/>
          </a:prstGeom>
          <a:noFill/>
          <a:ln w="9525" cap="flat" cmpd="sng">
            <a:solidFill>
              <a:schemeClr val="bg1">
                <a:lumMod val="95000"/>
              </a:schemeClr>
            </a:solidFill>
            <a:prstDash val="solid"/>
            <a:round/>
            <a:headEnd type="none" w="med" len="med"/>
            <a:tailEnd type="none" w="med" len="med"/>
          </a:ln>
        </p:spPr>
      </p:cxnSp>
      <p:cxnSp>
        <p:nvCxnSpPr>
          <p:cNvPr id="48" name="Google Shape;918;p58">
            <a:extLst>
              <a:ext uri="{FF2B5EF4-FFF2-40B4-BE49-F238E27FC236}">
                <a16:creationId xmlns:a16="http://schemas.microsoft.com/office/drawing/2014/main" id="{817D3E8A-7669-FD56-92A9-CC4652ACB01B}"/>
              </a:ext>
            </a:extLst>
          </p:cNvPr>
          <p:cNvCxnSpPr>
            <a:stCxn id="15" idx="2"/>
            <a:endCxn id="16" idx="6"/>
          </p:cNvCxnSpPr>
          <p:nvPr/>
        </p:nvCxnSpPr>
        <p:spPr>
          <a:xfrm rot="10800000">
            <a:off x="4190950" y="3394588"/>
            <a:ext cx="751200" cy="0"/>
          </a:xfrm>
          <a:prstGeom prst="straightConnector1">
            <a:avLst/>
          </a:prstGeom>
          <a:noFill/>
          <a:ln w="9525" cap="flat" cmpd="sng">
            <a:solidFill>
              <a:schemeClr val="bg1">
                <a:lumMod val="95000"/>
              </a:schemeClr>
            </a:solidFill>
            <a:prstDash val="solid"/>
            <a:round/>
            <a:headEnd type="none" w="med" len="med"/>
            <a:tailEnd type="none" w="med" len="med"/>
          </a:ln>
        </p:spPr>
      </p:cxnSp>
      <p:cxnSp>
        <p:nvCxnSpPr>
          <p:cNvPr id="49" name="Google Shape;919;p58">
            <a:extLst>
              <a:ext uri="{FF2B5EF4-FFF2-40B4-BE49-F238E27FC236}">
                <a16:creationId xmlns:a16="http://schemas.microsoft.com/office/drawing/2014/main" id="{38D112F7-B8B1-6C4D-80AD-F91B82C0EBCE}"/>
              </a:ext>
            </a:extLst>
          </p:cNvPr>
          <p:cNvCxnSpPr>
            <a:stCxn id="5" idx="4"/>
            <a:endCxn id="16" idx="0"/>
          </p:cNvCxnSpPr>
          <p:nvPr/>
        </p:nvCxnSpPr>
        <p:spPr>
          <a:xfrm>
            <a:off x="3808900" y="2262163"/>
            <a:ext cx="0" cy="750300"/>
          </a:xfrm>
          <a:prstGeom prst="straightConnector1">
            <a:avLst/>
          </a:prstGeom>
          <a:noFill/>
          <a:ln w="9525" cap="flat" cmpd="sng">
            <a:solidFill>
              <a:schemeClr val="bg1">
                <a:lumMod val="95000"/>
              </a:schemeClr>
            </a:solidFill>
            <a:prstDash val="solid"/>
            <a:round/>
            <a:headEnd type="none" w="med" len="med"/>
            <a:tailEnd type="none" w="med" len="med"/>
          </a:ln>
        </p:spPr>
      </p:cxnSp>
      <p:cxnSp>
        <p:nvCxnSpPr>
          <p:cNvPr id="50" name="Google Shape;920;p58">
            <a:extLst>
              <a:ext uri="{FF2B5EF4-FFF2-40B4-BE49-F238E27FC236}">
                <a16:creationId xmlns:a16="http://schemas.microsoft.com/office/drawing/2014/main" id="{D4A1189A-AE76-029F-A118-4B41663D9C3C}"/>
              </a:ext>
            </a:extLst>
          </p:cNvPr>
          <p:cNvCxnSpPr>
            <a:stCxn id="5" idx="2"/>
            <a:endCxn id="10" idx="3"/>
          </p:cNvCxnSpPr>
          <p:nvPr/>
        </p:nvCxnSpPr>
        <p:spPr>
          <a:xfrm rot="10800000">
            <a:off x="2735350" y="1614111"/>
            <a:ext cx="691500" cy="266003"/>
          </a:xfrm>
          <a:prstGeom prst="bentConnector3">
            <a:avLst>
              <a:gd name="adj1" fmla="val 50000"/>
            </a:avLst>
          </a:prstGeom>
          <a:noFill/>
          <a:ln w="9525" cap="flat" cmpd="sng">
            <a:solidFill>
              <a:schemeClr val="bg1">
                <a:lumMod val="95000"/>
              </a:schemeClr>
            </a:solidFill>
            <a:prstDash val="solid"/>
            <a:round/>
            <a:headEnd type="none" w="med" len="med"/>
            <a:tailEnd type="triangle" w="med" len="med"/>
          </a:ln>
        </p:spPr>
      </p:cxnSp>
      <p:cxnSp>
        <p:nvCxnSpPr>
          <p:cNvPr id="51" name="Google Shape;921;p58">
            <a:extLst>
              <a:ext uri="{FF2B5EF4-FFF2-40B4-BE49-F238E27FC236}">
                <a16:creationId xmlns:a16="http://schemas.microsoft.com/office/drawing/2014/main" id="{078A2C5D-5393-4DDC-1842-86F44A585FF9}"/>
              </a:ext>
            </a:extLst>
          </p:cNvPr>
          <p:cNvCxnSpPr>
            <a:cxnSpLocks/>
            <a:stCxn id="14" idx="6"/>
            <a:endCxn id="13" idx="1"/>
          </p:cNvCxnSpPr>
          <p:nvPr/>
        </p:nvCxnSpPr>
        <p:spPr>
          <a:xfrm flipV="1">
            <a:off x="5706275" y="1629175"/>
            <a:ext cx="702337" cy="250938"/>
          </a:xfrm>
          <a:prstGeom prst="bentConnector3">
            <a:avLst>
              <a:gd name="adj1" fmla="val 50000"/>
            </a:avLst>
          </a:prstGeom>
          <a:noFill/>
          <a:ln w="9525" cap="flat" cmpd="sng">
            <a:solidFill>
              <a:schemeClr val="bg1">
                <a:lumMod val="95000"/>
              </a:schemeClr>
            </a:solidFill>
            <a:prstDash val="solid"/>
            <a:round/>
            <a:headEnd type="none" w="med" len="med"/>
            <a:tailEnd type="triangle" w="med" len="med"/>
          </a:ln>
        </p:spPr>
      </p:cxnSp>
      <p:cxnSp>
        <p:nvCxnSpPr>
          <p:cNvPr id="52" name="Google Shape;922;p58">
            <a:extLst>
              <a:ext uri="{FF2B5EF4-FFF2-40B4-BE49-F238E27FC236}">
                <a16:creationId xmlns:a16="http://schemas.microsoft.com/office/drawing/2014/main" id="{E9E0AC7E-666A-56BB-C737-78EF736549EF}"/>
              </a:ext>
            </a:extLst>
          </p:cNvPr>
          <p:cNvCxnSpPr>
            <a:stCxn id="16" idx="2"/>
            <a:endCxn id="12" idx="3"/>
          </p:cNvCxnSpPr>
          <p:nvPr/>
        </p:nvCxnSpPr>
        <p:spPr>
          <a:xfrm flipH="1">
            <a:off x="2735350" y="3394588"/>
            <a:ext cx="691500" cy="255000"/>
          </a:xfrm>
          <a:prstGeom prst="bentConnector3">
            <a:avLst>
              <a:gd name="adj1" fmla="val 49990"/>
            </a:avLst>
          </a:prstGeom>
          <a:noFill/>
          <a:ln w="9525" cap="flat" cmpd="sng">
            <a:solidFill>
              <a:schemeClr val="bg1">
                <a:lumMod val="95000"/>
              </a:schemeClr>
            </a:solidFill>
            <a:prstDash val="solid"/>
            <a:round/>
            <a:headEnd type="none" w="med" len="med"/>
            <a:tailEnd type="triangle" w="med" len="med"/>
          </a:ln>
        </p:spPr>
      </p:cxnSp>
      <p:cxnSp>
        <p:nvCxnSpPr>
          <p:cNvPr id="53" name="Google Shape;923;p58">
            <a:extLst>
              <a:ext uri="{FF2B5EF4-FFF2-40B4-BE49-F238E27FC236}">
                <a16:creationId xmlns:a16="http://schemas.microsoft.com/office/drawing/2014/main" id="{9140D307-1168-08B0-16B0-B2A410D65D14}"/>
              </a:ext>
            </a:extLst>
          </p:cNvPr>
          <p:cNvCxnSpPr>
            <a:stCxn id="15" idx="6"/>
            <a:endCxn id="11" idx="1"/>
          </p:cNvCxnSpPr>
          <p:nvPr/>
        </p:nvCxnSpPr>
        <p:spPr>
          <a:xfrm>
            <a:off x="5706250" y="3394588"/>
            <a:ext cx="702300" cy="255000"/>
          </a:xfrm>
          <a:prstGeom prst="bentConnector3">
            <a:avLst>
              <a:gd name="adj1" fmla="val 50004"/>
            </a:avLst>
          </a:prstGeom>
          <a:noFill/>
          <a:ln w="9525" cap="flat" cmpd="sng">
            <a:solidFill>
              <a:schemeClr val="bg1">
                <a:lumMod val="95000"/>
              </a:schemeClr>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grpSp>
        <p:nvGrpSpPr>
          <p:cNvPr id="428" name="Google Shape;428;p25"/>
          <p:cNvGrpSpPr/>
          <p:nvPr/>
        </p:nvGrpSpPr>
        <p:grpSpPr>
          <a:xfrm>
            <a:off x="7227775" y="143744"/>
            <a:ext cx="3338100" cy="1030706"/>
            <a:chOff x="7227775" y="143744"/>
            <a:chExt cx="3338100" cy="1030706"/>
          </a:xfrm>
        </p:grpSpPr>
        <p:sp>
          <p:nvSpPr>
            <p:cNvPr id="429" name="Google Shape;429;p25"/>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flipH="1">
              <a:off x="7227775" y="10967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5"/>
          <p:cNvGrpSpPr/>
          <p:nvPr/>
        </p:nvGrpSpPr>
        <p:grpSpPr>
          <a:xfrm>
            <a:off x="6485838" y="199274"/>
            <a:ext cx="3916014" cy="877925"/>
            <a:chOff x="6485838" y="199274"/>
            <a:chExt cx="3916014" cy="877925"/>
          </a:xfrm>
        </p:grpSpPr>
        <p:sp>
          <p:nvSpPr>
            <p:cNvPr id="444" name="Google Shape;444;p25"/>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5"/>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5"/>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5"/>
          <p:cNvGrpSpPr/>
          <p:nvPr/>
        </p:nvGrpSpPr>
        <p:grpSpPr>
          <a:xfrm>
            <a:off x="6511350" y="4438285"/>
            <a:ext cx="539554" cy="133953"/>
            <a:chOff x="770567" y="4052950"/>
            <a:chExt cx="703368" cy="174600"/>
          </a:xfrm>
        </p:grpSpPr>
        <p:sp>
          <p:nvSpPr>
            <p:cNvPr id="452" name="Google Shape;452;p25"/>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5"/>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5"/>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487;p43">
            <a:extLst>
              <a:ext uri="{FF2B5EF4-FFF2-40B4-BE49-F238E27FC236}">
                <a16:creationId xmlns:a16="http://schemas.microsoft.com/office/drawing/2014/main" id="{C34DB0C7-1798-6ACB-6A76-427BD3F3ED57}"/>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4" name="TextBox 23">
            <a:extLst>
              <a:ext uri="{FF2B5EF4-FFF2-40B4-BE49-F238E27FC236}">
                <a16:creationId xmlns:a16="http://schemas.microsoft.com/office/drawing/2014/main" id="{CEAB343E-633D-9B29-E365-954AA45C4DAD}"/>
              </a:ext>
            </a:extLst>
          </p:cNvPr>
          <p:cNvSpPr txBox="1"/>
          <p:nvPr/>
        </p:nvSpPr>
        <p:spPr>
          <a:xfrm>
            <a:off x="281939" y="1457458"/>
            <a:ext cx="7094221" cy="2308324"/>
          </a:xfrm>
          <a:prstGeom prst="rect">
            <a:avLst/>
          </a:prstGeom>
          <a:noFill/>
        </p:spPr>
        <p:txBody>
          <a:bodyPr wrap="square">
            <a:spAutoFit/>
          </a:bodyPr>
          <a:lstStyle/>
          <a:p>
            <a:r>
              <a:rPr lang="en-US" sz="1800" dirty="0">
                <a:solidFill>
                  <a:schemeClr val="bg1"/>
                </a:solidFill>
              </a:rPr>
              <a:t>This project focuses on seamlessly integrating human resources (HR), financial, and asset management data to develop interactive dashboards tailored for the management team. These dashboards will serve as powerful tools in the decision-making process, providing clear and actionable insights into trends and patterns over time. By centralizing key data streams, we aim to enhance the management team's ability to make informed, strategic decisions that drive organizational success.</a:t>
            </a:r>
            <a:endParaRPr lang="en-CA" sz="18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5" name="Google Shape;525;p28"/>
          <p:cNvGrpSpPr/>
          <p:nvPr/>
        </p:nvGrpSpPr>
        <p:grpSpPr>
          <a:xfrm flipH="1">
            <a:off x="3073425" y="4133972"/>
            <a:ext cx="539554" cy="133953"/>
            <a:chOff x="770567" y="4052950"/>
            <a:chExt cx="703368" cy="174600"/>
          </a:xfrm>
        </p:grpSpPr>
        <p:sp>
          <p:nvSpPr>
            <p:cNvPr id="526" name="Google Shape;526;p28"/>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CA"/>
                <a:t>`</a:t>
              </a:r>
              <a:endParaRPr dirty="0"/>
            </a:p>
          </p:txBody>
        </p:sp>
        <p:sp>
          <p:nvSpPr>
            <p:cNvPr id="527" name="Google Shape;527;p28"/>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 name="Google Shape;531;p28"/>
          <p:cNvGrpSpPr/>
          <p:nvPr/>
        </p:nvGrpSpPr>
        <p:grpSpPr>
          <a:xfrm>
            <a:off x="-1779849" y="4264585"/>
            <a:ext cx="3474250" cy="421514"/>
            <a:chOff x="3749401" y="491297"/>
            <a:chExt cx="3474250" cy="421514"/>
          </a:xfrm>
        </p:grpSpPr>
        <p:sp>
          <p:nvSpPr>
            <p:cNvPr id="532" name="Google Shape;532;p28"/>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28"/>
          <p:cNvGrpSpPr/>
          <p:nvPr/>
        </p:nvGrpSpPr>
        <p:grpSpPr>
          <a:xfrm>
            <a:off x="7380175" y="-8656"/>
            <a:ext cx="3338100" cy="1030706"/>
            <a:chOff x="7227775" y="143744"/>
            <a:chExt cx="3338100" cy="1030706"/>
          </a:xfrm>
        </p:grpSpPr>
        <p:sp>
          <p:nvSpPr>
            <p:cNvPr id="537" name="Google Shape;537;p28"/>
            <p:cNvSpPr/>
            <p:nvPr/>
          </p:nvSpPr>
          <p:spPr>
            <a:xfrm flipH="1">
              <a:off x="7227775" y="3724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flipH="1">
              <a:off x="7227775" y="6157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flipH="1">
              <a:off x="7227775" y="1437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flipH="1">
              <a:off x="7227775" y="10967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28"/>
          <p:cNvGrpSpPr/>
          <p:nvPr/>
        </p:nvGrpSpPr>
        <p:grpSpPr>
          <a:xfrm>
            <a:off x="6485838" y="46874"/>
            <a:ext cx="3916014" cy="877925"/>
            <a:chOff x="6485838" y="199274"/>
            <a:chExt cx="3916014" cy="877925"/>
          </a:xfrm>
        </p:grpSpPr>
        <p:sp>
          <p:nvSpPr>
            <p:cNvPr id="542" name="Google Shape;542;p28"/>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28"/>
          <p:cNvGrpSpPr/>
          <p:nvPr/>
        </p:nvGrpSpPr>
        <p:grpSpPr>
          <a:xfrm>
            <a:off x="-1537448" y="-1062360"/>
            <a:ext cx="3256500" cy="2821200"/>
            <a:chOff x="6553477" y="2803090"/>
            <a:chExt cx="3256500" cy="2821200"/>
          </a:xfrm>
        </p:grpSpPr>
        <p:sp>
          <p:nvSpPr>
            <p:cNvPr id="550" name="Google Shape;550;p28"/>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extBox 6">
            <a:extLst>
              <a:ext uri="{FF2B5EF4-FFF2-40B4-BE49-F238E27FC236}">
                <a16:creationId xmlns:a16="http://schemas.microsoft.com/office/drawing/2014/main" id="{8B9CF234-F0BC-0A82-1D59-BE9268B35D15}"/>
              </a:ext>
            </a:extLst>
          </p:cNvPr>
          <p:cNvSpPr txBox="1"/>
          <p:nvPr/>
        </p:nvSpPr>
        <p:spPr>
          <a:xfrm>
            <a:off x="464225" y="384124"/>
            <a:ext cx="7871006" cy="307777"/>
          </a:xfrm>
          <a:prstGeom prst="rect">
            <a:avLst/>
          </a:prstGeom>
          <a:noFill/>
        </p:spPr>
        <p:txBody>
          <a:bodyPr wrap="square">
            <a:spAutoFit/>
          </a:bodyPr>
          <a:lstStyle/>
          <a:p>
            <a:pPr algn="ctr"/>
            <a:r>
              <a:rPr lang="en-CA" sz="1400" b="1" dirty="0">
                <a:solidFill>
                  <a:schemeClr val="bg1"/>
                </a:solidFill>
                <a:latin typeface="Rubik" panose="020B0604020202020204" charset="-79"/>
                <a:cs typeface="Rubik" panose="020B0604020202020204" charset="-79"/>
              </a:rPr>
              <a:t>OBJECTIVES &amp; GOALS </a:t>
            </a:r>
          </a:p>
        </p:txBody>
      </p:sp>
      <p:sp>
        <p:nvSpPr>
          <p:cNvPr id="9" name="TextBox 8">
            <a:extLst>
              <a:ext uri="{FF2B5EF4-FFF2-40B4-BE49-F238E27FC236}">
                <a16:creationId xmlns:a16="http://schemas.microsoft.com/office/drawing/2014/main" id="{928876F8-8B64-557F-15D7-B7726390CBD3}"/>
              </a:ext>
            </a:extLst>
          </p:cNvPr>
          <p:cNvSpPr txBox="1"/>
          <p:nvPr/>
        </p:nvSpPr>
        <p:spPr>
          <a:xfrm>
            <a:off x="1562423" y="1327560"/>
            <a:ext cx="6019154" cy="1600438"/>
          </a:xfrm>
          <a:prstGeom prst="rect">
            <a:avLst/>
          </a:prstGeom>
          <a:noFill/>
        </p:spPr>
        <p:txBody>
          <a:bodyPr wrap="square">
            <a:spAutoFit/>
          </a:bodyPr>
          <a:lstStyle/>
          <a:p>
            <a:pPr marL="285750" indent="-285750">
              <a:buClr>
                <a:schemeClr val="bg1"/>
              </a:buClr>
              <a:buFont typeface="Wingdings" panose="05000000000000000000" pitchFamily="2" charset="2"/>
              <a:buChar char="q"/>
            </a:pPr>
            <a:r>
              <a:rPr lang="en-CA" dirty="0">
                <a:solidFill>
                  <a:schemeClr val="bg1"/>
                </a:solidFill>
              </a:rPr>
              <a:t>Integration of Data</a:t>
            </a:r>
          </a:p>
          <a:p>
            <a:pPr marL="285750" indent="-285750">
              <a:buClr>
                <a:schemeClr val="bg1"/>
              </a:buClr>
              <a:buFont typeface="Wingdings" panose="05000000000000000000" pitchFamily="2" charset="2"/>
              <a:buChar char="q"/>
            </a:pPr>
            <a:r>
              <a:rPr lang="en-CA" dirty="0">
                <a:solidFill>
                  <a:schemeClr val="bg1"/>
                </a:solidFill>
              </a:rPr>
              <a:t>Development of Dashboards</a:t>
            </a:r>
          </a:p>
          <a:p>
            <a:pPr marL="285750" indent="-285750">
              <a:buClr>
                <a:schemeClr val="bg1"/>
              </a:buClr>
              <a:buFont typeface="Wingdings" panose="05000000000000000000" pitchFamily="2" charset="2"/>
              <a:buChar char="q"/>
            </a:pPr>
            <a:r>
              <a:rPr lang="en-CA" dirty="0">
                <a:solidFill>
                  <a:schemeClr val="bg1"/>
                </a:solidFill>
              </a:rPr>
              <a:t>Centralization of Data</a:t>
            </a:r>
          </a:p>
          <a:p>
            <a:pPr marL="285750" indent="-285750">
              <a:buClr>
                <a:schemeClr val="bg1"/>
              </a:buClr>
              <a:buFont typeface="Wingdings" panose="05000000000000000000" pitchFamily="2" charset="2"/>
              <a:buChar char="q"/>
            </a:pPr>
            <a:r>
              <a:rPr lang="en-CA" dirty="0">
                <a:solidFill>
                  <a:schemeClr val="bg1"/>
                </a:solidFill>
              </a:rPr>
              <a:t>Trend Analysis</a:t>
            </a:r>
          </a:p>
          <a:p>
            <a:pPr marL="285750" indent="-285750">
              <a:buClr>
                <a:schemeClr val="bg1"/>
              </a:buClr>
              <a:buFont typeface="Wingdings" panose="05000000000000000000" pitchFamily="2" charset="2"/>
              <a:buChar char="q"/>
            </a:pPr>
            <a:r>
              <a:rPr lang="en-CA" dirty="0">
                <a:solidFill>
                  <a:schemeClr val="bg1"/>
                </a:solidFill>
              </a:rPr>
              <a:t>DATA Visualization</a:t>
            </a:r>
          </a:p>
          <a:p>
            <a:pPr marL="285750" indent="-285750">
              <a:buClr>
                <a:schemeClr val="bg1"/>
              </a:buClr>
              <a:buFont typeface="Wingdings" panose="05000000000000000000" pitchFamily="2" charset="2"/>
              <a:buChar char="q"/>
            </a:pPr>
            <a:r>
              <a:rPr lang="en-CA" dirty="0">
                <a:solidFill>
                  <a:schemeClr val="bg1"/>
                </a:solidFill>
              </a:rPr>
              <a:t>Timeline</a:t>
            </a:r>
          </a:p>
          <a:p>
            <a:pPr marL="285750" indent="-285750">
              <a:buClr>
                <a:schemeClr val="bg1"/>
              </a:buClr>
              <a:buFont typeface="Wingdings" panose="05000000000000000000" pitchFamily="2" charset="2"/>
              <a:buChar char="q"/>
            </a:pPr>
            <a:r>
              <a:rPr lang="en-CA" dirty="0">
                <a:solidFill>
                  <a:schemeClr val="bg1"/>
                </a:solidFill>
              </a:rPr>
              <a:t>Documentation </a:t>
            </a:r>
          </a:p>
        </p:txBody>
      </p:sp>
      <p:pic>
        <p:nvPicPr>
          <p:cNvPr id="2050" name="Picture 2" descr="17,710 Goals And Objectives Illustrations - Free in SVG, PNG, GIF |  IconScout">
            <a:extLst>
              <a:ext uri="{FF2B5EF4-FFF2-40B4-BE49-F238E27FC236}">
                <a16:creationId xmlns:a16="http://schemas.microsoft.com/office/drawing/2014/main" id="{BF8446DD-C989-1798-2BF0-0C0E8E7A07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9546" y="1032961"/>
            <a:ext cx="4286250" cy="42862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grpSp>
        <p:nvGrpSpPr>
          <p:cNvPr id="485" name="Google Shape;485;p27"/>
          <p:cNvGrpSpPr/>
          <p:nvPr/>
        </p:nvGrpSpPr>
        <p:grpSpPr>
          <a:xfrm>
            <a:off x="-2146829" y="-232856"/>
            <a:ext cx="3536430" cy="1030706"/>
            <a:chOff x="-1842029" y="-156656"/>
            <a:chExt cx="3536430" cy="1030706"/>
          </a:xfrm>
        </p:grpSpPr>
        <p:grpSp>
          <p:nvGrpSpPr>
            <p:cNvPr id="486" name="Google Shape;486;p27"/>
            <p:cNvGrpSpPr/>
            <p:nvPr/>
          </p:nvGrpSpPr>
          <p:grpSpPr>
            <a:xfrm>
              <a:off x="-1842029" y="-156656"/>
              <a:ext cx="3338150" cy="1030706"/>
              <a:chOff x="-2298575" y="3619344"/>
              <a:chExt cx="3338150" cy="1030706"/>
            </a:xfrm>
          </p:grpSpPr>
          <p:sp>
            <p:nvSpPr>
              <p:cNvPr id="487" name="Google Shape;487;p27"/>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7"/>
            <p:cNvGrpSpPr/>
            <p:nvPr/>
          </p:nvGrpSpPr>
          <p:grpSpPr>
            <a:xfrm>
              <a:off x="-1779849" y="123074"/>
              <a:ext cx="3474250" cy="421514"/>
              <a:chOff x="3749401" y="491297"/>
              <a:chExt cx="3474250" cy="421514"/>
            </a:xfrm>
          </p:grpSpPr>
          <p:sp>
            <p:nvSpPr>
              <p:cNvPr id="492" name="Google Shape;492;p27"/>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98" name="Google Shape;498;p27"/>
          <p:cNvPicPr preferRelativeResize="0">
            <a:picLocks noGrp="1"/>
          </p:cNvPicPr>
          <p:nvPr>
            <p:ph type="pic" idx="2"/>
          </p:nvPr>
        </p:nvPicPr>
        <p:blipFill rotWithShape="1">
          <a:blip r:embed="rId3">
            <a:alphaModFix/>
          </a:blip>
          <a:srcRect t="4396" b="4396"/>
          <a:stretch/>
        </p:blipFill>
        <p:spPr>
          <a:xfrm>
            <a:off x="713225" y="539550"/>
            <a:ext cx="2970001" cy="4064399"/>
          </a:xfrm>
          <a:prstGeom prst="rect">
            <a:avLst/>
          </a:prstGeom>
        </p:spPr>
      </p:pic>
      <p:grpSp>
        <p:nvGrpSpPr>
          <p:cNvPr id="499" name="Google Shape;499;p27"/>
          <p:cNvGrpSpPr/>
          <p:nvPr/>
        </p:nvGrpSpPr>
        <p:grpSpPr>
          <a:xfrm>
            <a:off x="3885025" y="4347947"/>
            <a:ext cx="539554" cy="133953"/>
            <a:chOff x="770567" y="4052950"/>
            <a:chExt cx="703368" cy="174600"/>
          </a:xfrm>
        </p:grpSpPr>
        <p:sp>
          <p:nvSpPr>
            <p:cNvPr id="500" name="Google Shape;500;p27"/>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7"/>
          <p:cNvGrpSpPr/>
          <p:nvPr/>
        </p:nvGrpSpPr>
        <p:grpSpPr>
          <a:xfrm>
            <a:off x="6485838" y="4237682"/>
            <a:ext cx="4391132" cy="1030706"/>
            <a:chOff x="6485838" y="4237682"/>
            <a:chExt cx="4391132" cy="1030706"/>
          </a:xfrm>
        </p:grpSpPr>
        <p:grpSp>
          <p:nvGrpSpPr>
            <p:cNvPr id="506" name="Google Shape;506;p27"/>
            <p:cNvGrpSpPr/>
            <p:nvPr/>
          </p:nvGrpSpPr>
          <p:grpSpPr>
            <a:xfrm flipH="1">
              <a:off x="7538820" y="4237682"/>
              <a:ext cx="3338150" cy="1030706"/>
              <a:chOff x="-2298575" y="3619344"/>
              <a:chExt cx="3338150" cy="1030706"/>
            </a:xfrm>
          </p:grpSpPr>
          <p:sp>
            <p:nvSpPr>
              <p:cNvPr id="507" name="Google Shape;507;p27"/>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27"/>
            <p:cNvGrpSpPr/>
            <p:nvPr/>
          </p:nvGrpSpPr>
          <p:grpSpPr>
            <a:xfrm rot="10800000" flipH="1">
              <a:off x="6485838" y="4341574"/>
              <a:ext cx="3916014" cy="877925"/>
              <a:chOff x="6485838" y="199274"/>
              <a:chExt cx="3916014" cy="877925"/>
            </a:xfrm>
          </p:grpSpPr>
          <p:sp>
            <p:nvSpPr>
              <p:cNvPr id="512" name="Google Shape;512;p27"/>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 name="Google Shape;381;p38">
            <a:extLst>
              <a:ext uri="{FF2B5EF4-FFF2-40B4-BE49-F238E27FC236}">
                <a16:creationId xmlns:a16="http://schemas.microsoft.com/office/drawing/2014/main" id="{D9FDA7E5-87C9-F2D2-36EB-B034118B30F5}"/>
              </a:ext>
            </a:extLst>
          </p:cNvPr>
          <p:cNvSpPr txBox="1">
            <a:spLocks noGrp="1"/>
          </p:cNvSpPr>
          <p:nvPr>
            <p:ph type="title"/>
          </p:nvPr>
        </p:nvSpPr>
        <p:spPr>
          <a:xfrm>
            <a:off x="1853030" y="511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DELIVERABLES</a:t>
            </a:r>
            <a:endParaRPr dirty="0"/>
          </a:p>
        </p:txBody>
      </p:sp>
      <p:sp>
        <p:nvSpPr>
          <p:cNvPr id="12" name="Google Shape;388;p38">
            <a:extLst>
              <a:ext uri="{FF2B5EF4-FFF2-40B4-BE49-F238E27FC236}">
                <a16:creationId xmlns:a16="http://schemas.microsoft.com/office/drawing/2014/main" id="{1AFF1B58-9B83-0DFE-C5FA-4FF49904C3DA}"/>
              </a:ext>
            </a:extLst>
          </p:cNvPr>
          <p:cNvSpPr txBox="1">
            <a:spLocks/>
          </p:cNvSpPr>
          <p:nvPr/>
        </p:nvSpPr>
        <p:spPr>
          <a:xfrm>
            <a:off x="4385760" y="1094408"/>
            <a:ext cx="734700" cy="572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 dirty="0">
              <a:solidFill>
                <a:schemeClr val="bg1"/>
              </a:solidFill>
            </a:endParaRPr>
          </a:p>
        </p:txBody>
      </p:sp>
      <p:sp>
        <p:nvSpPr>
          <p:cNvPr id="13" name="Google Shape;394;p38">
            <a:extLst>
              <a:ext uri="{FF2B5EF4-FFF2-40B4-BE49-F238E27FC236}">
                <a16:creationId xmlns:a16="http://schemas.microsoft.com/office/drawing/2014/main" id="{09D64085-5A65-1724-EC7A-AF8EEB46625F}"/>
              </a:ext>
            </a:extLst>
          </p:cNvPr>
          <p:cNvSpPr txBox="1">
            <a:spLocks/>
          </p:cNvSpPr>
          <p:nvPr/>
        </p:nvSpPr>
        <p:spPr>
          <a:xfrm>
            <a:off x="3802429" y="2197650"/>
            <a:ext cx="4879841" cy="4848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bg1">
                  <a:lumMod val="95000"/>
                </a:schemeClr>
              </a:buClr>
              <a:buFont typeface="Wingdings" panose="05000000000000000000" pitchFamily="2" charset="2"/>
              <a:buChar char="q"/>
            </a:pPr>
            <a:r>
              <a:rPr lang="en-CA" dirty="0">
                <a:solidFill>
                  <a:schemeClr val="bg1"/>
                </a:solidFill>
              </a:rPr>
              <a:t>INTRERACTIVE DASHBOARD</a:t>
            </a:r>
          </a:p>
          <a:p>
            <a:pPr marL="285750" indent="-285750">
              <a:buClr>
                <a:schemeClr val="bg1">
                  <a:lumMod val="95000"/>
                </a:schemeClr>
              </a:buClr>
              <a:buFont typeface="Wingdings" panose="05000000000000000000" pitchFamily="2" charset="2"/>
              <a:buChar char="q"/>
            </a:pPr>
            <a:r>
              <a:rPr lang="en-CA" dirty="0">
                <a:solidFill>
                  <a:schemeClr val="bg1"/>
                </a:solidFill>
              </a:rPr>
              <a:t>USER MANIPULATION OF DASHBOARD ELEMENTS</a:t>
            </a:r>
          </a:p>
          <a:p>
            <a:pPr marL="285750" indent="-285750">
              <a:buClr>
                <a:schemeClr val="bg1">
                  <a:lumMod val="95000"/>
                </a:schemeClr>
              </a:buClr>
              <a:buFont typeface="Wingdings" panose="05000000000000000000" pitchFamily="2" charset="2"/>
              <a:buChar char="q"/>
            </a:pPr>
            <a:r>
              <a:rPr lang="en-CA" dirty="0">
                <a:solidFill>
                  <a:schemeClr val="bg1"/>
                </a:solidFill>
              </a:rPr>
              <a:t>TREND ANAYLISIS</a:t>
            </a:r>
          </a:p>
          <a:p>
            <a:pPr marL="285750" indent="-285750">
              <a:buClr>
                <a:schemeClr val="bg1">
                  <a:lumMod val="95000"/>
                </a:schemeClr>
              </a:buClr>
              <a:buFont typeface="Wingdings" panose="05000000000000000000" pitchFamily="2" charset="2"/>
              <a:buChar char="q"/>
            </a:pPr>
            <a:r>
              <a:rPr lang="en-CA" dirty="0">
                <a:solidFill>
                  <a:schemeClr val="bg1"/>
                </a:solidFill>
              </a:rPr>
              <a:t>DOCUMENTATION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grpSp>
        <p:nvGrpSpPr>
          <p:cNvPr id="561" name="Google Shape;561;p29"/>
          <p:cNvGrpSpPr/>
          <p:nvPr/>
        </p:nvGrpSpPr>
        <p:grpSpPr>
          <a:xfrm>
            <a:off x="6568288" y="4161474"/>
            <a:ext cx="3916014" cy="877925"/>
            <a:chOff x="6485838" y="199274"/>
            <a:chExt cx="3916014" cy="877925"/>
          </a:xfrm>
        </p:grpSpPr>
        <p:sp>
          <p:nvSpPr>
            <p:cNvPr id="562" name="Google Shape;562;p29"/>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29"/>
          <p:cNvGrpSpPr/>
          <p:nvPr/>
        </p:nvGrpSpPr>
        <p:grpSpPr>
          <a:xfrm>
            <a:off x="-1646499" y="4584697"/>
            <a:ext cx="3474250" cy="421514"/>
            <a:chOff x="3749401" y="491297"/>
            <a:chExt cx="3474250" cy="421514"/>
          </a:xfrm>
        </p:grpSpPr>
        <p:sp>
          <p:nvSpPr>
            <p:cNvPr id="570" name="Google Shape;570;p29"/>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9"/>
          <p:cNvGrpSpPr/>
          <p:nvPr/>
        </p:nvGrpSpPr>
        <p:grpSpPr>
          <a:xfrm>
            <a:off x="7683402" y="-1461460"/>
            <a:ext cx="3256500" cy="2821200"/>
            <a:chOff x="6553477" y="2803090"/>
            <a:chExt cx="3256500" cy="2821200"/>
          </a:xfrm>
        </p:grpSpPr>
        <p:sp>
          <p:nvSpPr>
            <p:cNvPr id="575" name="Google Shape;575;p29"/>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461;p26">
            <a:extLst>
              <a:ext uri="{FF2B5EF4-FFF2-40B4-BE49-F238E27FC236}">
                <a16:creationId xmlns:a16="http://schemas.microsoft.com/office/drawing/2014/main" id="{373C1FEA-DCD7-4FCE-70FB-186E0D89ACB6}"/>
              </a:ext>
            </a:extLst>
          </p:cNvPr>
          <p:cNvSpPr txBox="1">
            <a:spLocks noGrp="1"/>
          </p:cNvSpPr>
          <p:nvPr>
            <p:ph type="title"/>
          </p:nvPr>
        </p:nvSpPr>
        <p:spPr>
          <a:xfrm>
            <a:off x="265998" y="131043"/>
            <a:ext cx="6150300" cy="9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dirty="0"/>
              <a:t>TOOLS &amp; TECHNOLOGY</a:t>
            </a:r>
            <a:endParaRPr dirty="0"/>
          </a:p>
        </p:txBody>
      </p:sp>
      <p:sp>
        <p:nvSpPr>
          <p:cNvPr id="2" name="TextBox 1">
            <a:extLst>
              <a:ext uri="{FF2B5EF4-FFF2-40B4-BE49-F238E27FC236}">
                <a16:creationId xmlns:a16="http://schemas.microsoft.com/office/drawing/2014/main" id="{37591C76-3908-A438-51AF-7B592A7DE40B}"/>
              </a:ext>
            </a:extLst>
          </p:cNvPr>
          <p:cNvSpPr txBox="1"/>
          <p:nvPr/>
        </p:nvSpPr>
        <p:spPr>
          <a:xfrm>
            <a:off x="666427" y="1480088"/>
            <a:ext cx="4826962" cy="1200329"/>
          </a:xfrm>
          <a:prstGeom prst="rect">
            <a:avLst/>
          </a:prstGeom>
          <a:noFill/>
        </p:spPr>
        <p:txBody>
          <a:bodyPr wrap="none" rtlCol="0">
            <a:spAutoFit/>
          </a:bodyPr>
          <a:lstStyle/>
          <a:p>
            <a:r>
              <a:rPr lang="en-CA" sz="1800" dirty="0">
                <a:solidFill>
                  <a:schemeClr val="bg1"/>
                </a:solidFill>
              </a:rPr>
              <a:t>VISUALIZATION - POWER-BI</a:t>
            </a:r>
          </a:p>
          <a:p>
            <a:r>
              <a:rPr lang="en-CA" sz="1800" dirty="0">
                <a:solidFill>
                  <a:schemeClr val="bg1"/>
                </a:solidFill>
              </a:rPr>
              <a:t>PROJECT MANAGEMENT - JIRA</a:t>
            </a:r>
            <a:br>
              <a:rPr lang="en-CA" sz="1800" dirty="0">
                <a:solidFill>
                  <a:schemeClr val="bg1"/>
                </a:solidFill>
              </a:rPr>
            </a:br>
            <a:r>
              <a:rPr lang="en-CA" sz="1800" dirty="0">
                <a:solidFill>
                  <a:schemeClr val="bg1"/>
                </a:solidFill>
              </a:rPr>
              <a:t>DATA GENERATION - PYTHON LIBRARIES</a:t>
            </a:r>
            <a:br>
              <a:rPr lang="en-CA" sz="1800" dirty="0">
                <a:solidFill>
                  <a:schemeClr val="bg1"/>
                </a:solidFill>
              </a:rPr>
            </a:br>
            <a:endParaRPr lang="en-CA" sz="1800" dirty="0">
              <a:solidFill>
                <a:schemeClr val="bg1"/>
              </a:solidFill>
            </a:endParaRPr>
          </a:p>
        </p:txBody>
      </p:sp>
    </p:spTree>
    <p:extLst>
      <p:ext uri="{BB962C8B-B14F-4D97-AF65-F5344CB8AC3E}">
        <p14:creationId xmlns:p14="http://schemas.microsoft.com/office/powerpoint/2010/main" val="110182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6"/>
          <p:cNvSpPr txBox="1">
            <a:spLocks noGrp="1"/>
          </p:cNvSpPr>
          <p:nvPr>
            <p:ph type="title"/>
          </p:nvPr>
        </p:nvSpPr>
        <p:spPr>
          <a:xfrm>
            <a:off x="2993700" y="338640"/>
            <a:ext cx="6150300" cy="9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GENERATION</a:t>
            </a:r>
            <a:endParaRPr dirty="0"/>
          </a:p>
        </p:txBody>
      </p:sp>
      <p:sp>
        <p:nvSpPr>
          <p:cNvPr id="462" name="Google Shape;462;p26"/>
          <p:cNvSpPr txBox="1">
            <a:spLocks noGrp="1"/>
          </p:cNvSpPr>
          <p:nvPr>
            <p:ph type="title" idx="2"/>
          </p:nvPr>
        </p:nvSpPr>
        <p:spPr>
          <a:xfrm>
            <a:off x="729284" y="204661"/>
            <a:ext cx="2065800" cy="141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463" name="Google Shape;463;p26"/>
          <p:cNvSpPr txBox="1">
            <a:spLocks noGrp="1"/>
          </p:cNvSpPr>
          <p:nvPr>
            <p:ph type="subTitle" idx="1"/>
          </p:nvPr>
        </p:nvSpPr>
        <p:spPr>
          <a:xfrm>
            <a:off x="897661" y="1902626"/>
            <a:ext cx="61503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During the data-generating phase, we created key information sets for Human Resources, Finance, and Asset Management. For HR, we generated data on employee demographics, job roles, and performance metrics to analyze workforce trends. In Finance, we created data on budgets, expenditures, and revenue to assess financial health. Asset Management data included details on asset acquisition, maintenance, and utilization. To ensure accuracy and efficiency, I developed a Python script to automate data generation and performed validation checks to correct inconsistencies early in the process. This approach provided a solid foundation for our analysis.</a:t>
            </a:r>
            <a:endParaRPr dirty="0"/>
          </a:p>
        </p:txBody>
      </p:sp>
      <p:grpSp>
        <p:nvGrpSpPr>
          <p:cNvPr id="464" name="Google Shape;464;p26"/>
          <p:cNvGrpSpPr/>
          <p:nvPr/>
        </p:nvGrpSpPr>
        <p:grpSpPr>
          <a:xfrm flipH="1">
            <a:off x="7642575" y="4110544"/>
            <a:ext cx="3338150" cy="1030706"/>
            <a:chOff x="-2298575" y="3619344"/>
            <a:chExt cx="3338150" cy="1030706"/>
          </a:xfrm>
        </p:grpSpPr>
        <p:sp>
          <p:nvSpPr>
            <p:cNvPr id="465" name="Google Shape;465;p26"/>
            <p:cNvSpPr/>
            <p:nvPr/>
          </p:nvSpPr>
          <p:spPr>
            <a:xfrm>
              <a:off x="-2298575" y="3848000"/>
              <a:ext cx="33381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1247331" y="4091375"/>
              <a:ext cx="2286900" cy="3153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1247325" y="3619344"/>
              <a:ext cx="2286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1460325" y="4572350"/>
              <a:ext cx="2499900" cy="77700"/>
            </a:xfrm>
            <a:prstGeom prst="rect">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26"/>
          <p:cNvGrpSpPr/>
          <p:nvPr/>
        </p:nvGrpSpPr>
        <p:grpSpPr>
          <a:xfrm>
            <a:off x="425075" y="3025135"/>
            <a:ext cx="539554" cy="133953"/>
            <a:chOff x="770567" y="4052950"/>
            <a:chExt cx="703368" cy="174600"/>
          </a:xfrm>
        </p:grpSpPr>
        <p:sp>
          <p:nvSpPr>
            <p:cNvPr id="470" name="Google Shape;470;p26"/>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26"/>
          <p:cNvGrpSpPr/>
          <p:nvPr/>
        </p:nvGrpSpPr>
        <p:grpSpPr>
          <a:xfrm flipH="1">
            <a:off x="5407750" y="1180522"/>
            <a:ext cx="539554" cy="133953"/>
            <a:chOff x="770567" y="4052950"/>
            <a:chExt cx="703368" cy="174600"/>
          </a:xfrm>
        </p:grpSpPr>
        <p:sp>
          <p:nvSpPr>
            <p:cNvPr id="476" name="Google Shape;476;p26"/>
            <p:cNvSpPr/>
            <p:nvPr/>
          </p:nvSpPr>
          <p:spPr>
            <a:xfrm rot="-8100000">
              <a:off x="796136"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rot="-8100000">
              <a:off x="928328"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rot="-8100000">
              <a:off x="1060520"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rot="-8100000">
              <a:off x="1192712"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rot="-8100000">
              <a:off x="1324905" y="4078520"/>
              <a:ext cx="123461" cy="123461"/>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grpSp>
        <p:nvGrpSpPr>
          <p:cNvPr id="561" name="Google Shape;561;p29"/>
          <p:cNvGrpSpPr/>
          <p:nvPr/>
        </p:nvGrpSpPr>
        <p:grpSpPr>
          <a:xfrm>
            <a:off x="6568288" y="4161474"/>
            <a:ext cx="3916014" cy="877925"/>
            <a:chOff x="6485838" y="199274"/>
            <a:chExt cx="3916014" cy="877925"/>
          </a:xfrm>
        </p:grpSpPr>
        <p:sp>
          <p:nvSpPr>
            <p:cNvPr id="562" name="Google Shape;562;p29"/>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29"/>
          <p:cNvGrpSpPr/>
          <p:nvPr/>
        </p:nvGrpSpPr>
        <p:grpSpPr>
          <a:xfrm>
            <a:off x="-1646499" y="4584697"/>
            <a:ext cx="3474250" cy="421514"/>
            <a:chOff x="3749401" y="491297"/>
            <a:chExt cx="3474250" cy="421514"/>
          </a:xfrm>
        </p:grpSpPr>
        <p:sp>
          <p:nvSpPr>
            <p:cNvPr id="570" name="Google Shape;570;p29"/>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9"/>
          <p:cNvGrpSpPr/>
          <p:nvPr/>
        </p:nvGrpSpPr>
        <p:grpSpPr>
          <a:xfrm>
            <a:off x="7683402" y="-1461460"/>
            <a:ext cx="3256500" cy="2821200"/>
            <a:chOff x="6553477" y="2803090"/>
            <a:chExt cx="3256500" cy="2821200"/>
          </a:xfrm>
        </p:grpSpPr>
        <p:sp>
          <p:nvSpPr>
            <p:cNvPr id="575" name="Google Shape;575;p29"/>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461;p26">
            <a:extLst>
              <a:ext uri="{FF2B5EF4-FFF2-40B4-BE49-F238E27FC236}">
                <a16:creationId xmlns:a16="http://schemas.microsoft.com/office/drawing/2014/main" id="{373C1FEA-DCD7-4FCE-70FB-186E0D89ACB6}"/>
              </a:ext>
            </a:extLst>
          </p:cNvPr>
          <p:cNvSpPr txBox="1">
            <a:spLocks noGrp="1"/>
          </p:cNvSpPr>
          <p:nvPr>
            <p:ph type="title"/>
          </p:nvPr>
        </p:nvSpPr>
        <p:spPr>
          <a:xfrm>
            <a:off x="0" y="131042"/>
            <a:ext cx="6150300" cy="9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GENERATION - 1</a:t>
            </a:r>
            <a:endParaRPr dirty="0"/>
          </a:p>
        </p:txBody>
      </p:sp>
      <p:pic>
        <p:nvPicPr>
          <p:cNvPr id="14" name="Picture 13">
            <a:extLst>
              <a:ext uri="{FF2B5EF4-FFF2-40B4-BE49-F238E27FC236}">
                <a16:creationId xmlns:a16="http://schemas.microsoft.com/office/drawing/2014/main" id="{FB0DF079-6E17-0C1D-1A93-9511480CE1C2}"/>
              </a:ext>
            </a:extLst>
          </p:cNvPr>
          <p:cNvPicPr>
            <a:picLocks noChangeAspect="1"/>
          </p:cNvPicPr>
          <p:nvPr/>
        </p:nvPicPr>
        <p:blipFill>
          <a:blip r:embed="rId3"/>
          <a:stretch>
            <a:fillRect/>
          </a:stretch>
        </p:blipFill>
        <p:spPr>
          <a:xfrm>
            <a:off x="917602" y="1040642"/>
            <a:ext cx="7203509" cy="41028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grpSp>
        <p:nvGrpSpPr>
          <p:cNvPr id="561" name="Google Shape;561;p29"/>
          <p:cNvGrpSpPr/>
          <p:nvPr/>
        </p:nvGrpSpPr>
        <p:grpSpPr>
          <a:xfrm>
            <a:off x="6568288" y="4161474"/>
            <a:ext cx="3916014" cy="877925"/>
            <a:chOff x="6485838" y="199274"/>
            <a:chExt cx="3916014" cy="877925"/>
          </a:xfrm>
        </p:grpSpPr>
        <p:sp>
          <p:nvSpPr>
            <p:cNvPr id="562" name="Google Shape;562;p29"/>
            <p:cNvSpPr/>
            <p:nvPr/>
          </p:nvSpPr>
          <p:spPr>
            <a:xfrm flipH="1">
              <a:off x="8434633" y="199274"/>
              <a:ext cx="1967219" cy="352032"/>
            </a:xfrm>
            <a:custGeom>
              <a:avLst/>
              <a:gdLst/>
              <a:ahLst/>
              <a:cxnLst/>
              <a:rect l="l" t="t" r="r" b="b"/>
              <a:pathLst>
                <a:path w="97363" h="17423" fill="none" extrusionOk="0">
                  <a:moveTo>
                    <a:pt x="0" y="0"/>
                  </a:moveTo>
                  <a:lnTo>
                    <a:pt x="54113" y="0"/>
                  </a:lnTo>
                  <a:lnTo>
                    <a:pt x="71535" y="17423"/>
                  </a:lnTo>
                  <a:lnTo>
                    <a:pt x="97363" y="17423"/>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flipH="1">
              <a:off x="8377240" y="524581"/>
              <a:ext cx="49699" cy="49661"/>
            </a:xfrm>
            <a:custGeom>
              <a:avLst/>
              <a:gdLst/>
              <a:ahLst/>
              <a:cxnLst/>
              <a:rect l="l" t="t" r="r" b="b"/>
              <a:pathLst>
                <a:path w="3473" h="3471" fill="none" extrusionOk="0">
                  <a:moveTo>
                    <a:pt x="619" y="2854"/>
                  </a:moveTo>
                  <a:cubicBezTo>
                    <a:pt x="1235" y="3470"/>
                    <a:pt x="2237" y="3470"/>
                    <a:pt x="2856" y="2854"/>
                  </a:cubicBezTo>
                  <a:cubicBezTo>
                    <a:pt x="3472" y="2235"/>
                    <a:pt x="3472" y="1235"/>
                    <a:pt x="2856" y="617"/>
                  </a:cubicBezTo>
                  <a:cubicBezTo>
                    <a:pt x="2237" y="0"/>
                    <a:pt x="1235" y="0"/>
                    <a:pt x="619" y="617"/>
                  </a:cubicBezTo>
                  <a:cubicBezTo>
                    <a:pt x="0" y="1235"/>
                    <a:pt x="0" y="2235"/>
                    <a:pt x="619" y="2854"/>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flipH="1">
              <a:off x="7939772" y="534353"/>
              <a:ext cx="571337" cy="335928"/>
            </a:xfrm>
            <a:custGeom>
              <a:avLst/>
              <a:gdLst/>
              <a:ahLst/>
              <a:cxnLst/>
              <a:rect l="l" t="t" r="r" b="b"/>
              <a:pathLst>
                <a:path w="28277" h="16626" fill="none" extrusionOk="0">
                  <a:moveTo>
                    <a:pt x="28276" y="1"/>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flipH="1">
              <a:off x="8502451" y="844301"/>
              <a:ext cx="49698" cy="49672"/>
            </a:xfrm>
            <a:custGeom>
              <a:avLst/>
              <a:gdLst/>
              <a:ahLst/>
              <a:cxnLst/>
              <a:rect l="l" t="t" r="r" b="b"/>
              <a:pathLst>
                <a:path w="2093" h="2093" fill="none" extrusionOk="0">
                  <a:moveTo>
                    <a:pt x="372" y="1721"/>
                  </a:moveTo>
                  <a:cubicBezTo>
                    <a:pt x="744" y="2093"/>
                    <a:pt x="1347" y="2093"/>
                    <a:pt x="1721" y="1721"/>
                  </a:cubicBezTo>
                  <a:cubicBezTo>
                    <a:pt x="2093" y="1349"/>
                    <a:pt x="2093" y="746"/>
                    <a:pt x="1721" y="372"/>
                  </a:cubicBezTo>
                  <a:cubicBezTo>
                    <a:pt x="1347" y="0"/>
                    <a:pt x="744" y="0"/>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flipH="1">
              <a:off x="7898285" y="494641"/>
              <a:ext cx="49701" cy="49672"/>
            </a:xfrm>
            <a:custGeom>
              <a:avLst/>
              <a:gdLst/>
              <a:ahLst/>
              <a:cxnLst/>
              <a:rect l="l" t="t" r="r" b="b"/>
              <a:pathLst>
                <a:path w="2092" h="2091" fill="none" extrusionOk="0">
                  <a:moveTo>
                    <a:pt x="373" y="1719"/>
                  </a:moveTo>
                  <a:cubicBezTo>
                    <a:pt x="744" y="2091"/>
                    <a:pt x="1348" y="2091"/>
                    <a:pt x="1719" y="1719"/>
                  </a:cubicBezTo>
                  <a:cubicBezTo>
                    <a:pt x="2091" y="1347"/>
                    <a:pt x="2091" y="744"/>
                    <a:pt x="1719" y="372"/>
                  </a:cubicBezTo>
                  <a:cubicBezTo>
                    <a:pt x="1348" y="0"/>
                    <a:pt x="744" y="0"/>
                    <a:pt x="373" y="372"/>
                  </a:cubicBezTo>
                  <a:cubicBezTo>
                    <a:pt x="1" y="744"/>
                    <a:pt x="1" y="1347"/>
                    <a:pt x="373" y="1719"/>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flipH="1">
              <a:off x="6530978" y="835024"/>
              <a:ext cx="2980864" cy="217446"/>
            </a:xfrm>
            <a:custGeom>
              <a:avLst/>
              <a:gdLst/>
              <a:ahLst/>
              <a:cxnLst/>
              <a:rect l="l" t="t" r="r" b="b"/>
              <a:pathLst>
                <a:path w="147531" h="10762" fill="none" extrusionOk="0">
                  <a:moveTo>
                    <a:pt x="0" y="9594"/>
                  </a:moveTo>
                  <a:lnTo>
                    <a:pt x="83489" y="9594"/>
                  </a:lnTo>
                  <a:lnTo>
                    <a:pt x="93083" y="0"/>
                  </a:lnTo>
                  <a:lnTo>
                    <a:pt x="122380" y="0"/>
                  </a:lnTo>
                  <a:lnTo>
                    <a:pt x="133142" y="10762"/>
                  </a:lnTo>
                  <a:lnTo>
                    <a:pt x="147531" y="10762"/>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flipH="1">
              <a:off x="6485838" y="1027500"/>
              <a:ext cx="49698" cy="49698"/>
            </a:xfrm>
            <a:custGeom>
              <a:avLst/>
              <a:gdLst/>
              <a:ahLst/>
              <a:cxnLst/>
              <a:rect l="l" t="t" r="r" b="b"/>
              <a:pathLst>
                <a:path w="2460" h="2460" fill="none" extrusionOk="0">
                  <a:moveTo>
                    <a:pt x="2022" y="2022"/>
                  </a:moveTo>
                  <a:cubicBezTo>
                    <a:pt x="1584" y="2459"/>
                    <a:pt x="875" y="2459"/>
                    <a:pt x="438" y="2022"/>
                  </a:cubicBezTo>
                  <a:cubicBezTo>
                    <a:pt x="1" y="1584"/>
                    <a:pt x="1" y="875"/>
                    <a:pt x="438" y="438"/>
                  </a:cubicBezTo>
                  <a:cubicBezTo>
                    <a:pt x="875" y="1"/>
                    <a:pt x="1584" y="1"/>
                    <a:pt x="2022" y="438"/>
                  </a:cubicBezTo>
                  <a:cubicBezTo>
                    <a:pt x="2459" y="875"/>
                    <a:pt x="2459" y="1584"/>
                    <a:pt x="2022"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29"/>
          <p:cNvGrpSpPr/>
          <p:nvPr/>
        </p:nvGrpSpPr>
        <p:grpSpPr>
          <a:xfrm>
            <a:off x="-1646499" y="4584697"/>
            <a:ext cx="3474250" cy="421514"/>
            <a:chOff x="3749401" y="491297"/>
            <a:chExt cx="3474250" cy="421514"/>
          </a:xfrm>
        </p:grpSpPr>
        <p:sp>
          <p:nvSpPr>
            <p:cNvPr id="570" name="Google Shape;570;p29"/>
            <p:cNvSpPr/>
            <p:nvPr/>
          </p:nvSpPr>
          <p:spPr>
            <a:xfrm>
              <a:off x="6652273" y="553205"/>
              <a:ext cx="571377" cy="335908"/>
            </a:xfrm>
            <a:custGeom>
              <a:avLst/>
              <a:gdLst/>
              <a:ahLst/>
              <a:cxnLst/>
              <a:rect l="l" t="t" r="r" b="b"/>
              <a:pathLst>
                <a:path w="28279" h="16625" fill="none" extrusionOk="0">
                  <a:moveTo>
                    <a:pt x="28278" y="0"/>
                  </a:moveTo>
                  <a:lnTo>
                    <a:pt x="11652" y="16625"/>
                  </a:lnTo>
                  <a:lnTo>
                    <a:pt x="0" y="16625"/>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6611237" y="863137"/>
              <a:ext cx="49677" cy="49675"/>
            </a:xfrm>
            <a:custGeom>
              <a:avLst/>
              <a:gdLst/>
              <a:ahLst/>
              <a:cxnLst/>
              <a:rect l="l" t="t" r="r" b="b"/>
              <a:pathLst>
                <a:path w="2093" h="2094" fill="none" extrusionOk="0">
                  <a:moveTo>
                    <a:pt x="372" y="1721"/>
                  </a:moveTo>
                  <a:cubicBezTo>
                    <a:pt x="744" y="2093"/>
                    <a:pt x="1349" y="2093"/>
                    <a:pt x="1721" y="1721"/>
                  </a:cubicBezTo>
                  <a:cubicBezTo>
                    <a:pt x="2093" y="1349"/>
                    <a:pt x="2093" y="744"/>
                    <a:pt x="1721" y="372"/>
                  </a:cubicBezTo>
                  <a:cubicBezTo>
                    <a:pt x="1349" y="1"/>
                    <a:pt x="744" y="1"/>
                    <a:pt x="372" y="372"/>
                  </a:cubicBezTo>
                  <a:cubicBezTo>
                    <a:pt x="0" y="744"/>
                    <a:pt x="0" y="1349"/>
                    <a:pt x="372" y="1721"/>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3749401" y="491297"/>
              <a:ext cx="2980864" cy="217406"/>
            </a:xfrm>
            <a:custGeom>
              <a:avLst/>
              <a:gdLst/>
              <a:ahLst/>
              <a:cxnLst/>
              <a:rect l="l" t="t" r="r" b="b"/>
              <a:pathLst>
                <a:path w="147531" h="10760" fill="none" extrusionOk="0">
                  <a:moveTo>
                    <a:pt x="0" y="9592"/>
                  </a:moveTo>
                  <a:lnTo>
                    <a:pt x="83489" y="9592"/>
                  </a:lnTo>
                  <a:lnTo>
                    <a:pt x="93083" y="0"/>
                  </a:lnTo>
                  <a:lnTo>
                    <a:pt x="122382" y="0"/>
                  </a:lnTo>
                  <a:lnTo>
                    <a:pt x="133141" y="10760"/>
                  </a:lnTo>
                  <a:lnTo>
                    <a:pt x="147531" y="10760"/>
                  </a:lnTo>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6725698" y="683730"/>
              <a:ext cx="49684" cy="49704"/>
            </a:xfrm>
            <a:custGeom>
              <a:avLst/>
              <a:gdLst/>
              <a:ahLst/>
              <a:cxnLst/>
              <a:rect l="l" t="t" r="r" b="b"/>
              <a:pathLst>
                <a:path w="2459" h="2460" fill="none" extrusionOk="0">
                  <a:moveTo>
                    <a:pt x="2021" y="2022"/>
                  </a:moveTo>
                  <a:cubicBezTo>
                    <a:pt x="1584" y="2459"/>
                    <a:pt x="875" y="2459"/>
                    <a:pt x="438" y="2022"/>
                  </a:cubicBezTo>
                  <a:cubicBezTo>
                    <a:pt x="0" y="1585"/>
                    <a:pt x="0" y="875"/>
                    <a:pt x="438" y="438"/>
                  </a:cubicBezTo>
                  <a:cubicBezTo>
                    <a:pt x="875" y="1"/>
                    <a:pt x="1584" y="1"/>
                    <a:pt x="2021" y="438"/>
                  </a:cubicBezTo>
                  <a:cubicBezTo>
                    <a:pt x="2459" y="875"/>
                    <a:pt x="2459" y="1585"/>
                    <a:pt x="2021" y="2022"/>
                  </a:cubicBezTo>
                  <a:close/>
                </a:path>
              </a:pathLst>
            </a:custGeom>
            <a:noFill/>
            <a:ln w="19050" cap="flat" cmpd="sng">
              <a:solidFill>
                <a:schemeClr val="accent1"/>
              </a:solidFill>
              <a:prstDash val="solid"/>
              <a:miter lim="1926"/>
              <a:headEnd type="none" w="sm" len="sm"/>
              <a:tailEnd type="none" w="sm" len="sm"/>
            </a:ln>
            <a:effectLst>
              <a:outerShdw blurRad="57150" dist="28575" dir="2400000" algn="bl" rotWithShape="0">
                <a:schemeClr val="accent1">
                  <a:alpha val="6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29"/>
          <p:cNvGrpSpPr/>
          <p:nvPr/>
        </p:nvGrpSpPr>
        <p:grpSpPr>
          <a:xfrm>
            <a:off x="7683402" y="-1461460"/>
            <a:ext cx="3256500" cy="2821200"/>
            <a:chOff x="6553477" y="2803090"/>
            <a:chExt cx="3256500" cy="2821200"/>
          </a:xfrm>
        </p:grpSpPr>
        <p:sp>
          <p:nvSpPr>
            <p:cNvPr id="575" name="Google Shape;575;p29"/>
            <p:cNvSpPr/>
            <p:nvPr/>
          </p:nvSpPr>
          <p:spPr>
            <a:xfrm>
              <a:off x="6553477" y="2803090"/>
              <a:ext cx="3256500" cy="2821200"/>
            </a:xfrm>
            <a:prstGeom prst="hexagon">
              <a:avLst>
                <a:gd name="adj" fmla="val 25000"/>
                <a:gd name="vf" fmla="val 115470"/>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6752013" y="2975102"/>
              <a:ext cx="2859300" cy="2477100"/>
            </a:xfrm>
            <a:prstGeom prst="hexagon">
              <a:avLst>
                <a:gd name="adj" fmla="val 25000"/>
                <a:gd name="vf" fmla="val 115470"/>
              </a:avLst>
            </a:prstGeom>
            <a:gradFill>
              <a:gsLst>
                <a:gs pos="0">
                  <a:schemeClr val="accent2"/>
                </a:gs>
                <a:gs pos="100000">
                  <a:srgbClr val="A6FFFF">
                    <a:alpha val="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EE9655CF-12C0-95BE-11F9-49AC0D3E1E9A}"/>
              </a:ext>
            </a:extLst>
          </p:cNvPr>
          <p:cNvPicPr>
            <a:picLocks noChangeAspect="1"/>
          </p:cNvPicPr>
          <p:nvPr/>
        </p:nvPicPr>
        <p:blipFill>
          <a:blip r:embed="rId3"/>
          <a:stretch>
            <a:fillRect/>
          </a:stretch>
        </p:blipFill>
        <p:spPr>
          <a:xfrm>
            <a:off x="477081" y="1040642"/>
            <a:ext cx="8189837" cy="4102857"/>
          </a:xfrm>
          <a:prstGeom prst="rect">
            <a:avLst/>
          </a:prstGeom>
        </p:spPr>
      </p:pic>
      <p:sp>
        <p:nvSpPr>
          <p:cNvPr id="6" name="Google Shape;461;p26">
            <a:extLst>
              <a:ext uri="{FF2B5EF4-FFF2-40B4-BE49-F238E27FC236}">
                <a16:creationId xmlns:a16="http://schemas.microsoft.com/office/drawing/2014/main" id="{E9EFFA9D-A5AE-37F2-C21C-C375AB67FA5F}"/>
              </a:ext>
            </a:extLst>
          </p:cNvPr>
          <p:cNvSpPr txBox="1">
            <a:spLocks noGrp="1"/>
          </p:cNvSpPr>
          <p:nvPr>
            <p:ph type="title"/>
          </p:nvPr>
        </p:nvSpPr>
        <p:spPr>
          <a:xfrm>
            <a:off x="0" y="131042"/>
            <a:ext cx="6150300" cy="90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GENERATION - 2</a:t>
            </a:r>
            <a:endParaRPr dirty="0"/>
          </a:p>
        </p:txBody>
      </p:sp>
    </p:spTree>
    <p:extLst>
      <p:ext uri="{BB962C8B-B14F-4D97-AF65-F5344CB8AC3E}">
        <p14:creationId xmlns:p14="http://schemas.microsoft.com/office/powerpoint/2010/main" val="3670423706"/>
      </p:ext>
    </p:extLst>
  </p:cSld>
  <p:clrMapOvr>
    <a:masterClrMapping/>
  </p:clrMapOvr>
</p:sld>
</file>

<file path=ppt/theme/theme1.xml><?xml version="1.0" encoding="utf-8"?>
<a:theme xmlns:a="http://schemas.openxmlformats.org/drawingml/2006/main" name="Futurist Data Style Basic Template for Marketing by Slidesgo">
  <a:themeElements>
    <a:clrScheme name="Simple Light">
      <a:dk1>
        <a:srgbClr val="001A33"/>
      </a:dk1>
      <a:lt1>
        <a:srgbClr val="FFFFFF"/>
      </a:lt1>
      <a:dk2>
        <a:srgbClr val="E2DEDE"/>
      </a:dk2>
      <a:lt2>
        <a:srgbClr val="BDBDBD"/>
      </a:lt2>
      <a:accent1>
        <a:srgbClr val="4BFFBA"/>
      </a:accent1>
      <a:accent2>
        <a:srgbClr val="43E0A4"/>
      </a:accent2>
      <a:accent3>
        <a:srgbClr val="003B67"/>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256</TotalTime>
  <Words>343</Words>
  <Application>Microsoft Office PowerPoint</Application>
  <PresentationFormat>On-screen Show (16:9)</PresentationFormat>
  <Paragraphs>54</Paragraphs>
  <Slides>19</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Outfit</vt:lpstr>
      <vt:lpstr>Rubik</vt:lpstr>
      <vt:lpstr>Nunito Light</vt:lpstr>
      <vt:lpstr>Wingdings</vt:lpstr>
      <vt:lpstr>Bebas Neue</vt:lpstr>
      <vt:lpstr>DM Sans</vt:lpstr>
      <vt:lpstr>Mina</vt:lpstr>
      <vt:lpstr>Arial</vt:lpstr>
      <vt:lpstr>Poppins</vt:lpstr>
      <vt:lpstr>Calibri</vt:lpstr>
      <vt:lpstr>Futurist Data Style Basic Template for Marketing by Slidesgo</vt:lpstr>
      <vt:lpstr>Health Canada -2  (Sante Canada)    Data Integration Dashboard  By  Capstone Group 6</vt:lpstr>
      <vt:lpstr>Role&amp;Responsibility </vt:lpstr>
      <vt:lpstr>INTRODUCTION</vt:lpstr>
      <vt:lpstr>PowerPoint Presentation</vt:lpstr>
      <vt:lpstr>DELIVERABLES</vt:lpstr>
      <vt:lpstr>TOOLS &amp; TECHNOLOGY</vt:lpstr>
      <vt:lpstr>DATA GENERATION</vt:lpstr>
      <vt:lpstr>DATA GENERATION - 1</vt:lpstr>
      <vt:lpstr>DATA GENERATION - 2</vt:lpstr>
      <vt:lpstr>DATA GENERATION - 3</vt:lpstr>
      <vt:lpstr>DATA MODELING</vt:lpstr>
      <vt:lpstr>TIMELINE (JIRA)</vt:lpstr>
      <vt:lpstr>TIMELINE (JIRA)</vt:lpstr>
      <vt:lpstr>VISUALIZATION (PROTOTYPE)</vt:lpstr>
      <vt:lpstr>VISUALIZATION (PROTOTYPE)</vt:lpstr>
      <vt:lpstr>VISUALIZATION (PROTOTYPE)</vt:lpstr>
      <vt:lpstr>VISUALIZATION (PROTOTYPE)</vt:lpstr>
      <vt:lpstr>VISUALIZATION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Saket Mahar</cp:lastModifiedBy>
  <cp:revision>5</cp:revision>
  <dcterms:modified xsi:type="dcterms:W3CDTF">2024-08-09T22:27:29Z</dcterms:modified>
</cp:coreProperties>
</file>